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0" r:id="rId6"/>
    <p:sldId id="264" r:id="rId7"/>
    <p:sldId id="265" r:id="rId8"/>
    <p:sldId id="266" r:id="rId9"/>
    <p:sldId id="262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embeddedFontLst>
    <p:embeddedFont>
      <p:font typeface="Chathai" panose="020B0604020202020204" charset="-34"/>
      <p:regular r:id="rId21"/>
    </p:embeddedFont>
    <p:embeddedFont>
      <p:font typeface="Punsukpukpik Thin" panose="020B0604020202020204" charset="-34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6AF"/>
    <a:srgbClr val="F6387C"/>
    <a:srgbClr val="E6E6E6"/>
    <a:srgbClr val="ECD2FA"/>
    <a:srgbClr val="EE9EF4"/>
    <a:srgbClr val="FDD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72" y="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2850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4606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4000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6940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4730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9416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7107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58691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th-TH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2215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5188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26598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498DB51C-BE4F-4122-A79E-E30CFEEF7C13}" type="datetimeFigureOut">
              <a:rPr lang="th-TH" smtClean="0"/>
              <a:t>25/05/69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303C83A-1043-4718-B57A-2C15D953A72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166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86FD7BF5-ECC5-449B-B2F4-0A328F06E561}"/>
              </a:ext>
            </a:extLst>
          </p:cNvPr>
          <p:cNvSpPr txBox="1"/>
          <p:nvPr/>
        </p:nvSpPr>
        <p:spPr>
          <a:xfrm>
            <a:off x="3826626" y="855300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ln w="508000">
                  <a:solidFill>
                    <a:srgbClr val="F6387C"/>
                  </a:solidFill>
                </a:ln>
                <a:solidFill>
                  <a:srgbClr val="F6387C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  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AE5C8950-6683-4567-85C0-385A1FF03A9D}"/>
              </a:ext>
            </a:extLst>
          </p:cNvPr>
          <p:cNvSpPr txBox="1"/>
          <p:nvPr/>
        </p:nvSpPr>
        <p:spPr>
          <a:xfrm>
            <a:off x="4177146" y="2839434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ln w="5080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คำตาย  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66EA8725-A9BC-4ABC-8B58-5D5E79AED533}"/>
              </a:ext>
            </a:extLst>
          </p:cNvPr>
          <p:cNvSpPr txBox="1"/>
          <p:nvPr/>
        </p:nvSpPr>
        <p:spPr>
          <a:xfrm>
            <a:off x="3826626" y="848087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ln w="2540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  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E8B4B1D9-C13E-45A2-BE9F-A6DC81190E6D}"/>
              </a:ext>
            </a:extLst>
          </p:cNvPr>
          <p:cNvSpPr txBox="1"/>
          <p:nvPr/>
        </p:nvSpPr>
        <p:spPr>
          <a:xfrm>
            <a:off x="3826626" y="840874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  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A2DD998E-CFD6-4333-AA05-9A3724926921}"/>
              </a:ext>
            </a:extLst>
          </p:cNvPr>
          <p:cNvSpPr txBox="1"/>
          <p:nvPr/>
        </p:nvSpPr>
        <p:spPr>
          <a:xfrm>
            <a:off x="4177146" y="2832221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คำตาย  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A010D0F2-07D6-4459-A940-EDEA13EAC1F3}"/>
              </a:ext>
            </a:extLst>
          </p:cNvPr>
          <p:cNvSpPr txBox="1"/>
          <p:nvPr/>
        </p:nvSpPr>
        <p:spPr>
          <a:xfrm>
            <a:off x="4177146" y="2817795"/>
            <a:ext cx="72528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3800" dirty="0">
                <a:solidFill>
                  <a:srgbClr val="0070C0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คำตาย  </a:t>
            </a: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12F9E526-3825-8B79-43D8-9672669586D5}"/>
              </a:ext>
            </a:extLst>
          </p:cNvPr>
          <p:cNvSpPr txBox="1"/>
          <p:nvPr/>
        </p:nvSpPr>
        <p:spPr>
          <a:xfrm>
            <a:off x="544945" y="5062638"/>
            <a:ext cx="100824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600" dirty="0">
                <a:latin typeface="Punsukpukpik Thin" panose="00000500000000000000" pitchFamily="2" charset="-34"/>
                <a:cs typeface="Punsukpukpik Thin" panose="00000500000000000000" pitchFamily="2" charset="-34"/>
              </a:rPr>
              <a:t>ครูณัฐนันท์    </a:t>
            </a:r>
            <a:r>
              <a:rPr lang="th-TH" sz="6600" dirty="0" err="1">
                <a:latin typeface="Punsukpukpik Thin" panose="00000500000000000000" pitchFamily="2" charset="-34"/>
                <a:cs typeface="Punsukpukpik Thin" panose="00000500000000000000" pitchFamily="2" charset="-34"/>
              </a:rPr>
              <a:t>จิ้ว</a:t>
            </a:r>
            <a:r>
              <a:rPr lang="th-TH" sz="6600" dirty="0">
                <a:latin typeface="Punsukpukpik Thin" panose="00000500000000000000" pitchFamily="2" charset="-34"/>
                <a:cs typeface="Punsukpukpik Thin" panose="00000500000000000000" pitchFamily="2" charset="-34"/>
              </a:rPr>
              <a:t>บุญชู</a:t>
            </a:r>
          </a:p>
        </p:txBody>
      </p:sp>
      <p:pic>
        <p:nvPicPr>
          <p:cNvPr id="1028" name="Picture 4" descr="ครู การ์ตูน">
            <a:extLst>
              <a:ext uri="{FF2B5EF4-FFF2-40B4-BE49-F238E27FC236}">
                <a16:creationId xmlns:a16="http://schemas.microsoft.com/office/drawing/2014/main" id="{404A5184-6147-9254-5B24-83C7FB86E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47" y="276907"/>
            <a:ext cx="4559782" cy="533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1367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1.11111E-6 L 4.583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-3.33333E-6 L -1.45833E-6 -0.07222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9529DA45-DDDF-4A76-92DC-39C7C773A8D2}"/>
              </a:ext>
            </a:extLst>
          </p:cNvPr>
          <p:cNvSpPr/>
          <p:nvPr/>
        </p:nvSpPr>
        <p:spPr>
          <a:xfrm>
            <a:off x="294632" y="1771173"/>
            <a:ext cx="8900168" cy="4439980"/>
          </a:xfrm>
          <a:custGeom>
            <a:avLst/>
            <a:gdLst>
              <a:gd name="connsiteX0" fmla="*/ 0 w 7691120"/>
              <a:gd name="connsiteY0" fmla="*/ 704441 h 4226560"/>
              <a:gd name="connsiteX1" fmla="*/ 704441 w 7691120"/>
              <a:gd name="connsiteY1" fmla="*/ 0 h 4226560"/>
              <a:gd name="connsiteX2" fmla="*/ 6986679 w 7691120"/>
              <a:gd name="connsiteY2" fmla="*/ 0 h 4226560"/>
              <a:gd name="connsiteX3" fmla="*/ 7691120 w 7691120"/>
              <a:gd name="connsiteY3" fmla="*/ 704441 h 4226560"/>
              <a:gd name="connsiteX4" fmla="*/ 7691120 w 7691120"/>
              <a:gd name="connsiteY4" fmla="*/ 3522119 h 4226560"/>
              <a:gd name="connsiteX5" fmla="*/ 6986679 w 7691120"/>
              <a:gd name="connsiteY5" fmla="*/ 4226560 h 4226560"/>
              <a:gd name="connsiteX6" fmla="*/ 704441 w 7691120"/>
              <a:gd name="connsiteY6" fmla="*/ 4226560 h 4226560"/>
              <a:gd name="connsiteX7" fmla="*/ 0 w 7691120"/>
              <a:gd name="connsiteY7" fmla="*/ 3522119 h 4226560"/>
              <a:gd name="connsiteX8" fmla="*/ 0 w 7691120"/>
              <a:gd name="connsiteY8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203200 w 8900168"/>
              <a:gd name="connsiteY0" fmla="*/ 704441 h 4226560"/>
              <a:gd name="connsiteX1" fmla="*/ 907641 w 8900168"/>
              <a:gd name="connsiteY1" fmla="*/ 0 h 4226560"/>
              <a:gd name="connsiteX2" fmla="*/ 7189879 w 8900168"/>
              <a:gd name="connsiteY2" fmla="*/ 0 h 4226560"/>
              <a:gd name="connsiteX3" fmla="*/ 7894320 w 8900168"/>
              <a:gd name="connsiteY3" fmla="*/ 704441 h 4226560"/>
              <a:gd name="connsiteX4" fmla="*/ 8900160 w 8900168"/>
              <a:gd name="connsiteY4" fmla="*/ 2113280 h 4226560"/>
              <a:gd name="connsiteX5" fmla="*/ 7894320 w 8900168"/>
              <a:gd name="connsiteY5" fmla="*/ 3522119 h 4226560"/>
              <a:gd name="connsiteX6" fmla="*/ 7189879 w 8900168"/>
              <a:gd name="connsiteY6" fmla="*/ 4226560 h 4226560"/>
              <a:gd name="connsiteX7" fmla="*/ 907641 w 8900168"/>
              <a:gd name="connsiteY7" fmla="*/ 4226560 h 4226560"/>
              <a:gd name="connsiteX8" fmla="*/ 203200 w 8900168"/>
              <a:gd name="connsiteY8" fmla="*/ 3522119 h 4226560"/>
              <a:gd name="connsiteX9" fmla="*/ 0 w 8900168"/>
              <a:gd name="connsiteY9" fmla="*/ 1818640 h 4226560"/>
              <a:gd name="connsiteX10" fmla="*/ 203200 w 8900168"/>
              <a:gd name="connsiteY10" fmla="*/ 704441 h 4226560"/>
              <a:gd name="connsiteX0" fmla="*/ 203200 w 8900168"/>
              <a:gd name="connsiteY0" fmla="*/ 704441 h 4358700"/>
              <a:gd name="connsiteX1" fmla="*/ 907641 w 8900168"/>
              <a:gd name="connsiteY1" fmla="*/ 0 h 4358700"/>
              <a:gd name="connsiteX2" fmla="*/ 7189879 w 8900168"/>
              <a:gd name="connsiteY2" fmla="*/ 0 h 4358700"/>
              <a:gd name="connsiteX3" fmla="*/ 7894320 w 8900168"/>
              <a:gd name="connsiteY3" fmla="*/ 704441 h 4358700"/>
              <a:gd name="connsiteX4" fmla="*/ 8900160 w 8900168"/>
              <a:gd name="connsiteY4" fmla="*/ 2113280 h 4358700"/>
              <a:gd name="connsiteX5" fmla="*/ 7894320 w 8900168"/>
              <a:gd name="connsiteY5" fmla="*/ 3522119 h 4358700"/>
              <a:gd name="connsiteX6" fmla="*/ 7189879 w 8900168"/>
              <a:gd name="connsiteY6" fmla="*/ 4226560 h 4358700"/>
              <a:gd name="connsiteX7" fmla="*/ 2692400 w 8900168"/>
              <a:gd name="connsiteY7" fmla="*/ 4358640 h 4358700"/>
              <a:gd name="connsiteX8" fmla="*/ 907641 w 8900168"/>
              <a:gd name="connsiteY8" fmla="*/ 4226560 h 4358700"/>
              <a:gd name="connsiteX9" fmla="*/ 203200 w 8900168"/>
              <a:gd name="connsiteY9" fmla="*/ 3522119 h 4358700"/>
              <a:gd name="connsiteX10" fmla="*/ 0 w 8900168"/>
              <a:gd name="connsiteY10" fmla="*/ 1818640 h 4358700"/>
              <a:gd name="connsiteX11" fmla="*/ 203200 w 8900168"/>
              <a:gd name="connsiteY11" fmla="*/ 704441 h 4358700"/>
              <a:gd name="connsiteX0" fmla="*/ 203200 w 8900168"/>
              <a:gd name="connsiteY0" fmla="*/ 785721 h 4439980"/>
              <a:gd name="connsiteX1" fmla="*/ 907641 w 8900168"/>
              <a:gd name="connsiteY1" fmla="*/ 81280 h 4439980"/>
              <a:gd name="connsiteX2" fmla="*/ 3190240 w 8900168"/>
              <a:gd name="connsiteY2" fmla="*/ 0 h 4439980"/>
              <a:gd name="connsiteX3" fmla="*/ 7189879 w 8900168"/>
              <a:gd name="connsiteY3" fmla="*/ 81280 h 4439980"/>
              <a:gd name="connsiteX4" fmla="*/ 7894320 w 8900168"/>
              <a:gd name="connsiteY4" fmla="*/ 785721 h 4439980"/>
              <a:gd name="connsiteX5" fmla="*/ 8900160 w 8900168"/>
              <a:gd name="connsiteY5" fmla="*/ 2194560 h 4439980"/>
              <a:gd name="connsiteX6" fmla="*/ 7894320 w 8900168"/>
              <a:gd name="connsiteY6" fmla="*/ 3603399 h 4439980"/>
              <a:gd name="connsiteX7" fmla="*/ 7189879 w 8900168"/>
              <a:gd name="connsiteY7" fmla="*/ 4307840 h 4439980"/>
              <a:gd name="connsiteX8" fmla="*/ 2692400 w 8900168"/>
              <a:gd name="connsiteY8" fmla="*/ 4439920 h 4439980"/>
              <a:gd name="connsiteX9" fmla="*/ 907641 w 8900168"/>
              <a:gd name="connsiteY9" fmla="*/ 4307840 h 4439980"/>
              <a:gd name="connsiteX10" fmla="*/ 203200 w 8900168"/>
              <a:gd name="connsiteY10" fmla="*/ 3603399 h 4439980"/>
              <a:gd name="connsiteX11" fmla="*/ 0 w 8900168"/>
              <a:gd name="connsiteY11" fmla="*/ 1899920 h 4439980"/>
              <a:gd name="connsiteX12" fmla="*/ 203200 w 8900168"/>
              <a:gd name="connsiteY12" fmla="*/ 785721 h 443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00168" h="4439980">
                <a:moveTo>
                  <a:pt x="203200" y="785721"/>
                </a:moveTo>
                <a:cubicBezTo>
                  <a:pt x="203200" y="396669"/>
                  <a:pt x="518589" y="81280"/>
                  <a:pt x="907641" y="81280"/>
                </a:cubicBezTo>
                <a:cubicBezTo>
                  <a:pt x="1668507" y="74507"/>
                  <a:pt x="2429374" y="6773"/>
                  <a:pt x="3190240" y="0"/>
                </a:cubicBezTo>
                <a:lnTo>
                  <a:pt x="7189879" y="81280"/>
                </a:lnTo>
                <a:cubicBezTo>
                  <a:pt x="7578931" y="81280"/>
                  <a:pt x="7894320" y="396669"/>
                  <a:pt x="7894320" y="785721"/>
                </a:cubicBezTo>
                <a:cubicBezTo>
                  <a:pt x="7890933" y="1248561"/>
                  <a:pt x="8131387" y="2544520"/>
                  <a:pt x="8900160" y="2194560"/>
                </a:cubicBezTo>
                <a:cubicBezTo>
                  <a:pt x="8903547" y="2670946"/>
                  <a:pt x="7890933" y="3127013"/>
                  <a:pt x="7894320" y="3603399"/>
                </a:cubicBezTo>
                <a:cubicBezTo>
                  <a:pt x="7894320" y="3992451"/>
                  <a:pt x="7578931" y="4307840"/>
                  <a:pt x="7189879" y="4307840"/>
                </a:cubicBezTo>
                <a:cubicBezTo>
                  <a:pt x="5683946" y="4304453"/>
                  <a:pt x="4198333" y="4443307"/>
                  <a:pt x="2692400" y="4439920"/>
                </a:cubicBezTo>
                <a:lnTo>
                  <a:pt x="907641" y="4307840"/>
                </a:lnTo>
                <a:cubicBezTo>
                  <a:pt x="518589" y="4307840"/>
                  <a:pt x="203200" y="3992451"/>
                  <a:pt x="203200" y="3603399"/>
                </a:cubicBezTo>
                <a:cubicBezTo>
                  <a:pt x="203200" y="3035573"/>
                  <a:pt x="0" y="2467746"/>
                  <a:pt x="0" y="1899920"/>
                </a:cubicBezTo>
                <a:lnTo>
                  <a:pt x="203200" y="78572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46848D95-FCCD-419D-9B3C-1CB6B74D9C58}"/>
              </a:ext>
            </a:extLst>
          </p:cNvPr>
          <p:cNvSpPr txBox="1"/>
          <p:nvPr/>
        </p:nvSpPr>
        <p:spPr>
          <a:xfrm>
            <a:off x="538480" y="2093803"/>
            <a:ext cx="8077200" cy="3242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h-TH" b="1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       </a:t>
            </a:r>
            <a:r>
              <a:rPr lang="th-TH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คือ</a:t>
            </a:r>
            <a:r>
              <a:rPr lang="th-TH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</a:t>
            </a:r>
            <a:r>
              <a:rPr lang="th-TH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การจำแนกคำตามลักษณะที่ใช้ระยะเวลาออกเสียง                  ต่างกัน</a:t>
            </a:r>
            <a:r>
              <a:rPr lang="th-TH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 ซึ่งลักษณะดังกล่าวจะทำให้คำที่มีเสียงพยัญชนะต้น                    เป็นรูปเดียวกัน  มีเสียงวรรณยุกต์ต่างกัน  ตัวอย่างเช่น  </a:t>
            </a:r>
            <a:endParaRPr lang="th-TH" dirty="0">
              <a:solidFill>
                <a:srgbClr val="0A0A0A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  <a:p>
            <a:pPr>
              <a:lnSpc>
                <a:spcPct val="150000"/>
              </a:lnSpc>
            </a:pPr>
            <a:r>
              <a:rPr lang="th-TH" dirty="0">
                <a:solidFill>
                  <a:srgbClr val="0A0A0A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    “</a:t>
            </a:r>
            <a:r>
              <a:rPr lang="th-TH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คา</a:t>
            </a:r>
            <a:r>
              <a:rPr lang="th-TH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” </a:t>
            </a:r>
            <a:r>
              <a:rPr lang="th-TH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เป็นอักษรต่ำ  คำเป็น  พื้นเสียง เป็นเสียงสามัญส่วน “</a:t>
            </a:r>
            <a:r>
              <a:rPr lang="th-TH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คะ</a:t>
            </a:r>
            <a:r>
              <a:rPr lang="th-TH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” </a:t>
            </a:r>
            <a:r>
              <a:rPr lang="th-TH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เป็นอักษรต่ำ  คำตาย  เสียงสั้น  พื้นเสียงเป็นเสียงตรี</a:t>
            </a:r>
            <a:endParaRPr lang="th-TH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BDD8FCB4-B44E-4977-89C4-ED1BC8E7E3BF}"/>
              </a:ext>
            </a:extLst>
          </p:cNvPr>
          <p:cNvSpPr txBox="1"/>
          <p:nvPr/>
        </p:nvSpPr>
        <p:spPr>
          <a:xfrm>
            <a:off x="2519680" y="497840"/>
            <a:ext cx="6289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600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  คำตาย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3945E8A-00AB-4641-8FDD-E9F8693CAA7D}"/>
              </a:ext>
            </a:extLst>
          </p:cNvPr>
          <p:cNvSpPr txBox="1"/>
          <p:nvPr/>
        </p:nvSpPr>
        <p:spPr>
          <a:xfrm>
            <a:off x="2519680" y="494427"/>
            <a:ext cx="6289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600" dirty="0"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  คำตาย</a:t>
            </a: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A8E5B594-B3D6-4D84-A29C-EEA9A7C54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10617187" y="-30389"/>
            <a:ext cx="1492885" cy="1498739"/>
          </a:xfrm>
          <a:prstGeom prst="rect">
            <a:avLst/>
          </a:prstGeom>
        </p:spPr>
      </p:pic>
      <p:pic>
        <p:nvPicPr>
          <p:cNvPr id="2050" name="Picture 2" descr="ครู การ์ตูน">
            <a:extLst>
              <a:ext uri="{FF2B5EF4-FFF2-40B4-BE49-F238E27FC236}">
                <a16:creationId xmlns:a16="http://schemas.microsoft.com/office/drawing/2014/main" id="{D30825E3-6ED2-AC28-CBA6-1BE658D2B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210" y="1771173"/>
            <a:ext cx="4478195" cy="524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845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EBCF12CD-5CD7-448D-B0E0-F53B104BFBCB}"/>
              </a:ext>
            </a:extLst>
          </p:cNvPr>
          <p:cNvSpPr/>
          <p:nvPr/>
        </p:nvSpPr>
        <p:spPr>
          <a:xfrm>
            <a:off x="3986433" y="274158"/>
            <a:ext cx="5389236" cy="1646081"/>
          </a:xfrm>
          <a:custGeom>
            <a:avLst/>
            <a:gdLst>
              <a:gd name="connsiteX0" fmla="*/ 0 w 5379720"/>
              <a:gd name="connsiteY0" fmla="*/ 822960 h 1645920"/>
              <a:gd name="connsiteX1" fmla="*/ 822960 w 5379720"/>
              <a:gd name="connsiteY1" fmla="*/ 0 h 1645920"/>
              <a:gd name="connsiteX2" fmla="*/ 4556760 w 5379720"/>
              <a:gd name="connsiteY2" fmla="*/ 0 h 1645920"/>
              <a:gd name="connsiteX3" fmla="*/ 5379720 w 5379720"/>
              <a:gd name="connsiteY3" fmla="*/ 822960 h 1645920"/>
              <a:gd name="connsiteX4" fmla="*/ 5379720 w 5379720"/>
              <a:gd name="connsiteY4" fmla="*/ 822960 h 1645920"/>
              <a:gd name="connsiteX5" fmla="*/ 4556760 w 5379720"/>
              <a:gd name="connsiteY5" fmla="*/ 1645920 h 1645920"/>
              <a:gd name="connsiteX6" fmla="*/ 822960 w 5379720"/>
              <a:gd name="connsiteY6" fmla="*/ 1645920 h 1645920"/>
              <a:gd name="connsiteX7" fmla="*/ 0 w 5379720"/>
              <a:gd name="connsiteY7" fmla="*/ 822960 h 1645920"/>
              <a:gd name="connsiteX0" fmla="*/ 51137 w 5430857"/>
              <a:gd name="connsiteY0" fmla="*/ 822960 h 1645920"/>
              <a:gd name="connsiteX1" fmla="*/ 173057 w 5430857"/>
              <a:gd name="connsiteY1" fmla="*/ 121920 h 1645920"/>
              <a:gd name="connsiteX2" fmla="*/ 874097 w 5430857"/>
              <a:gd name="connsiteY2" fmla="*/ 0 h 1645920"/>
              <a:gd name="connsiteX3" fmla="*/ 4607897 w 5430857"/>
              <a:gd name="connsiteY3" fmla="*/ 0 h 1645920"/>
              <a:gd name="connsiteX4" fmla="*/ 5430857 w 5430857"/>
              <a:gd name="connsiteY4" fmla="*/ 822960 h 1645920"/>
              <a:gd name="connsiteX5" fmla="*/ 5430857 w 5430857"/>
              <a:gd name="connsiteY5" fmla="*/ 822960 h 1645920"/>
              <a:gd name="connsiteX6" fmla="*/ 4607897 w 5430857"/>
              <a:gd name="connsiteY6" fmla="*/ 1645920 h 1645920"/>
              <a:gd name="connsiteX7" fmla="*/ 874097 w 5430857"/>
              <a:gd name="connsiteY7" fmla="*/ 1645920 h 1645920"/>
              <a:gd name="connsiteX8" fmla="*/ 51137 w 5430857"/>
              <a:gd name="connsiteY8" fmla="*/ 822960 h 1645920"/>
              <a:gd name="connsiteX0" fmla="*/ 9516 w 5389236"/>
              <a:gd name="connsiteY0" fmla="*/ 822960 h 1645920"/>
              <a:gd name="connsiteX1" fmla="*/ 131436 w 5389236"/>
              <a:gd name="connsiteY1" fmla="*/ 121920 h 1645920"/>
              <a:gd name="connsiteX2" fmla="*/ 832476 w 5389236"/>
              <a:gd name="connsiteY2" fmla="*/ 0 h 1645920"/>
              <a:gd name="connsiteX3" fmla="*/ 4566276 w 5389236"/>
              <a:gd name="connsiteY3" fmla="*/ 0 h 1645920"/>
              <a:gd name="connsiteX4" fmla="*/ 5389236 w 5389236"/>
              <a:gd name="connsiteY4" fmla="*/ 822960 h 1645920"/>
              <a:gd name="connsiteX5" fmla="*/ 5389236 w 5389236"/>
              <a:gd name="connsiteY5" fmla="*/ 822960 h 1645920"/>
              <a:gd name="connsiteX6" fmla="*/ 4566276 w 5389236"/>
              <a:gd name="connsiteY6" fmla="*/ 1645920 h 1645920"/>
              <a:gd name="connsiteX7" fmla="*/ 832476 w 5389236"/>
              <a:gd name="connsiteY7" fmla="*/ 1645920 h 1645920"/>
              <a:gd name="connsiteX8" fmla="*/ 100957 w 5389236"/>
              <a:gd name="connsiteY8" fmla="*/ 1341120 h 1645920"/>
              <a:gd name="connsiteX9" fmla="*/ 9516 w 5389236"/>
              <a:gd name="connsiteY9" fmla="*/ 822960 h 1645920"/>
              <a:gd name="connsiteX0" fmla="*/ 9516 w 5389236"/>
              <a:gd name="connsiteY0" fmla="*/ 822960 h 1645920"/>
              <a:gd name="connsiteX1" fmla="*/ 131436 w 5389236"/>
              <a:gd name="connsiteY1" fmla="*/ 121920 h 1645920"/>
              <a:gd name="connsiteX2" fmla="*/ 832476 w 5389236"/>
              <a:gd name="connsiteY2" fmla="*/ 0 h 1645920"/>
              <a:gd name="connsiteX3" fmla="*/ 4566276 w 5389236"/>
              <a:gd name="connsiteY3" fmla="*/ 0 h 1645920"/>
              <a:gd name="connsiteX4" fmla="*/ 5389236 w 5389236"/>
              <a:gd name="connsiteY4" fmla="*/ 822960 h 1645920"/>
              <a:gd name="connsiteX5" fmla="*/ 5389236 w 5389236"/>
              <a:gd name="connsiteY5" fmla="*/ 822960 h 1645920"/>
              <a:gd name="connsiteX6" fmla="*/ 4566276 w 5389236"/>
              <a:gd name="connsiteY6" fmla="*/ 1645920 h 1645920"/>
              <a:gd name="connsiteX7" fmla="*/ 2478396 w 5389236"/>
              <a:gd name="connsiteY7" fmla="*/ 1554480 h 1645920"/>
              <a:gd name="connsiteX8" fmla="*/ 832476 w 5389236"/>
              <a:gd name="connsiteY8" fmla="*/ 1645920 h 1645920"/>
              <a:gd name="connsiteX9" fmla="*/ 100957 w 5389236"/>
              <a:gd name="connsiteY9" fmla="*/ 1341120 h 1645920"/>
              <a:gd name="connsiteX10" fmla="*/ 9516 w 5389236"/>
              <a:gd name="connsiteY10" fmla="*/ 822960 h 1645920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389236 w 5389236"/>
              <a:gd name="connsiteY5" fmla="*/ 823121 h 1646081"/>
              <a:gd name="connsiteX6" fmla="*/ 5389236 w 5389236"/>
              <a:gd name="connsiteY6" fmla="*/ 823121 h 1646081"/>
              <a:gd name="connsiteX7" fmla="*/ 4566276 w 5389236"/>
              <a:gd name="connsiteY7" fmla="*/ 1646081 h 1646081"/>
              <a:gd name="connsiteX8" fmla="*/ 2478396 w 5389236"/>
              <a:gd name="connsiteY8" fmla="*/ 1554641 h 1646081"/>
              <a:gd name="connsiteX9" fmla="*/ 832476 w 5389236"/>
              <a:gd name="connsiteY9" fmla="*/ 1646081 h 1646081"/>
              <a:gd name="connsiteX10" fmla="*/ 100957 w 5389236"/>
              <a:gd name="connsiteY10" fmla="*/ 1341281 h 1646081"/>
              <a:gd name="connsiteX11" fmla="*/ 9516 w 5389236"/>
              <a:gd name="connsiteY11" fmla="*/ 823121 h 1646081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282556 w 5389236"/>
              <a:gd name="connsiteY5" fmla="*/ 244002 h 1646081"/>
              <a:gd name="connsiteX6" fmla="*/ 5389236 w 5389236"/>
              <a:gd name="connsiteY6" fmla="*/ 823121 h 1646081"/>
              <a:gd name="connsiteX7" fmla="*/ 5389236 w 5389236"/>
              <a:gd name="connsiteY7" fmla="*/ 823121 h 1646081"/>
              <a:gd name="connsiteX8" fmla="*/ 4566276 w 5389236"/>
              <a:gd name="connsiteY8" fmla="*/ 1646081 h 1646081"/>
              <a:gd name="connsiteX9" fmla="*/ 2478396 w 5389236"/>
              <a:gd name="connsiteY9" fmla="*/ 1554641 h 1646081"/>
              <a:gd name="connsiteX10" fmla="*/ 832476 w 5389236"/>
              <a:gd name="connsiteY10" fmla="*/ 1646081 h 1646081"/>
              <a:gd name="connsiteX11" fmla="*/ 100957 w 5389236"/>
              <a:gd name="connsiteY11" fmla="*/ 1341281 h 1646081"/>
              <a:gd name="connsiteX12" fmla="*/ 9516 w 5389236"/>
              <a:gd name="connsiteY12" fmla="*/ 823121 h 1646081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282556 w 5389236"/>
              <a:gd name="connsiteY5" fmla="*/ 244002 h 1646081"/>
              <a:gd name="connsiteX6" fmla="*/ 5389236 w 5389236"/>
              <a:gd name="connsiteY6" fmla="*/ 823121 h 1646081"/>
              <a:gd name="connsiteX7" fmla="*/ 5389236 w 5389236"/>
              <a:gd name="connsiteY7" fmla="*/ 823121 h 1646081"/>
              <a:gd name="connsiteX8" fmla="*/ 5282556 w 5389236"/>
              <a:gd name="connsiteY8" fmla="*/ 1417482 h 1646081"/>
              <a:gd name="connsiteX9" fmla="*/ 4566276 w 5389236"/>
              <a:gd name="connsiteY9" fmla="*/ 1646081 h 1646081"/>
              <a:gd name="connsiteX10" fmla="*/ 2478396 w 5389236"/>
              <a:gd name="connsiteY10" fmla="*/ 1554641 h 1646081"/>
              <a:gd name="connsiteX11" fmla="*/ 832476 w 5389236"/>
              <a:gd name="connsiteY11" fmla="*/ 1646081 h 1646081"/>
              <a:gd name="connsiteX12" fmla="*/ 100957 w 5389236"/>
              <a:gd name="connsiteY12" fmla="*/ 1341281 h 1646081"/>
              <a:gd name="connsiteX13" fmla="*/ 9516 w 5389236"/>
              <a:gd name="connsiteY13" fmla="*/ 823121 h 164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89236" h="1646081">
                <a:moveTo>
                  <a:pt x="9516" y="823121"/>
                </a:moveTo>
                <a:cubicBezTo>
                  <a:pt x="14596" y="619921"/>
                  <a:pt x="-5724" y="259241"/>
                  <a:pt x="131436" y="122081"/>
                </a:cubicBezTo>
                <a:cubicBezTo>
                  <a:pt x="268596" y="-15079"/>
                  <a:pt x="360036" y="23021"/>
                  <a:pt x="832476" y="161"/>
                </a:cubicBezTo>
                <a:cubicBezTo>
                  <a:pt x="1543676" y="-4919"/>
                  <a:pt x="2346316" y="111921"/>
                  <a:pt x="3057516" y="106841"/>
                </a:cubicBezTo>
                <a:lnTo>
                  <a:pt x="4566276" y="161"/>
                </a:lnTo>
                <a:cubicBezTo>
                  <a:pt x="4921876" y="35721"/>
                  <a:pt x="5145396" y="106842"/>
                  <a:pt x="5282556" y="244002"/>
                </a:cubicBezTo>
                <a:cubicBezTo>
                  <a:pt x="5419716" y="381162"/>
                  <a:pt x="5356216" y="739301"/>
                  <a:pt x="5389236" y="823121"/>
                </a:cubicBezTo>
                <a:lnTo>
                  <a:pt x="5389236" y="823121"/>
                </a:lnTo>
                <a:cubicBezTo>
                  <a:pt x="5353676" y="919641"/>
                  <a:pt x="5419716" y="1280322"/>
                  <a:pt x="5282556" y="1417482"/>
                </a:cubicBezTo>
                <a:cubicBezTo>
                  <a:pt x="5145396" y="1554642"/>
                  <a:pt x="5015856" y="1620681"/>
                  <a:pt x="4566276" y="1646081"/>
                </a:cubicBezTo>
                <a:cubicBezTo>
                  <a:pt x="3870316" y="1641001"/>
                  <a:pt x="3174356" y="1559721"/>
                  <a:pt x="2478396" y="1554641"/>
                </a:cubicBezTo>
                <a:lnTo>
                  <a:pt x="832476" y="1646081"/>
                </a:lnTo>
                <a:cubicBezTo>
                  <a:pt x="106036" y="1582581"/>
                  <a:pt x="238117" y="1478441"/>
                  <a:pt x="100957" y="1341281"/>
                </a:cubicBezTo>
                <a:cubicBezTo>
                  <a:pt x="-36203" y="1204121"/>
                  <a:pt x="4436" y="1026321"/>
                  <a:pt x="9516" y="823121"/>
                </a:cubicBezTo>
                <a:close/>
              </a:path>
            </a:pathLst>
          </a:cu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A77AAFB-37C0-43EF-B419-F6325A6E5283}"/>
              </a:ext>
            </a:extLst>
          </p:cNvPr>
          <p:cNvSpPr txBox="1"/>
          <p:nvPr/>
        </p:nvSpPr>
        <p:spPr>
          <a:xfrm>
            <a:off x="5336573" y="373729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n w="127000">
                  <a:solidFill>
                    <a:schemeClr val="tx1"/>
                  </a:solidFill>
                </a:ln>
                <a:latin typeface="Chathai" panose="00000500000000000000" pitchFamily="2" charset="-34"/>
                <a:cs typeface="Chathai" panose="00000500000000000000" pitchFamily="2" charset="-34"/>
              </a:rPr>
              <a:t>คำเป็น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E3986536-D2EF-4300-99D1-F11A5136F107}"/>
              </a:ext>
            </a:extLst>
          </p:cNvPr>
          <p:cNvSpPr txBox="1"/>
          <p:nvPr/>
        </p:nvSpPr>
        <p:spPr>
          <a:xfrm>
            <a:off x="1169043" y="1996660"/>
            <a:ext cx="477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latin typeface="Chathai" panose="00000500000000000000" pitchFamily="2" charset="-34"/>
                <a:cs typeface="Chathai" panose="00000500000000000000" pitchFamily="2" charset="-34"/>
              </a:rPr>
              <a:t>ลักษณะของคำเป็น</a:t>
            </a: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172A62FB-C18B-4478-A97F-98112ACE7297}"/>
              </a:ext>
            </a:extLst>
          </p:cNvPr>
          <p:cNvCxnSpPr/>
          <p:nvPr/>
        </p:nvCxnSpPr>
        <p:spPr>
          <a:xfrm>
            <a:off x="1261641" y="2873690"/>
            <a:ext cx="423633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7B53852C-5AAD-493A-8270-6FFDF1155934}"/>
              </a:ext>
            </a:extLst>
          </p:cNvPr>
          <p:cNvSpPr/>
          <p:nvPr/>
        </p:nvSpPr>
        <p:spPr>
          <a:xfrm>
            <a:off x="2592729" y="3072832"/>
            <a:ext cx="9306046" cy="3022424"/>
          </a:xfrm>
          <a:prstGeom prst="roundRect">
            <a:avLst>
              <a:gd name="adj" fmla="val 33134"/>
            </a:avLst>
          </a:prstGeom>
          <a:solidFill>
            <a:srgbClr val="ECD2FA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id="{C319DDD3-0D4E-419C-96CC-2A2D4CC3DB0C}"/>
              </a:ext>
            </a:extLst>
          </p:cNvPr>
          <p:cNvSpPr/>
          <p:nvPr/>
        </p:nvSpPr>
        <p:spPr>
          <a:xfrm>
            <a:off x="2745129" y="3225232"/>
            <a:ext cx="9003175" cy="2724155"/>
          </a:xfrm>
          <a:prstGeom prst="roundRect">
            <a:avLst>
              <a:gd name="adj" fmla="val 33134"/>
            </a:avLst>
          </a:prstGeom>
          <a:noFill/>
          <a:ln w="571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CCD49F1-415B-4488-93DE-45239AC8CEA6}"/>
              </a:ext>
            </a:extLst>
          </p:cNvPr>
          <p:cNvSpPr txBox="1"/>
          <p:nvPr/>
        </p:nvSpPr>
        <p:spPr>
          <a:xfrm>
            <a:off x="2921258" y="3544836"/>
            <a:ext cx="91897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คำที่พยัญชนะประสมกับสระเสียงยาว                    ในแม่ ก กา  เช่น  </a:t>
            </a:r>
          </a:p>
          <a:p>
            <a:endParaRPr lang="th-TH" sz="4400" dirty="0">
              <a:solidFill>
                <a:srgbClr val="FF0000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4DE4B264-615D-474C-A0BD-E0E4AA13F410}"/>
              </a:ext>
            </a:extLst>
          </p:cNvPr>
          <p:cNvSpPr/>
          <p:nvPr/>
        </p:nvSpPr>
        <p:spPr>
          <a:xfrm>
            <a:off x="4755556" y="4983908"/>
            <a:ext cx="5521124" cy="7859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512E0722-C2A2-4823-A4B9-2653DB188F03}"/>
              </a:ext>
            </a:extLst>
          </p:cNvPr>
          <p:cNvSpPr txBox="1"/>
          <p:nvPr/>
        </p:nvSpPr>
        <p:spPr>
          <a:xfrm>
            <a:off x="5365857" y="3969611"/>
            <a:ext cx="4342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</a:t>
            </a:r>
            <a:r>
              <a:rPr lang="th-TH" sz="4800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มา  ดู  ปู  เวลา  ปี</a:t>
            </a:r>
            <a:endParaRPr lang="th-TH" sz="4800" dirty="0"/>
          </a:p>
        </p:txBody>
      </p:sp>
      <p:sp>
        <p:nvSpPr>
          <p:cNvPr id="14" name="แผนผังลำดับงาน: ตัวเชื่อมต่อ 13">
            <a:extLst>
              <a:ext uri="{FF2B5EF4-FFF2-40B4-BE49-F238E27FC236}">
                <a16:creationId xmlns:a16="http://schemas.microsoft.com/office/drawing/2014/main" id="{1D927E64-ABA1-471B-A370-10AB16BD4181}"/>
              </a:ext>
            </a:extLst>
          </p:cNvPr>
          <p:cNvSpPr/>
          <p:nvPr/>
        </p:nvSpPr>
        <p:spPr>
          <a:xfrm>
            <a:off x="10276680" y="2267921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>
            <a:extLst>
              <a:ext uri="{FF2B5EF4-FFF2-40B4-BE49-F238E27FC236}">
                <a16:creationId xmlns:a16="http://schemas.microsoft.com/office/drawing/2014/main" id="{04D39B7A-2F65-42D9-BBFE-FCD9CAAB62E0}"/>
              </a:ext>
            </a:extLst>
          </p:cNvPr>
          <p:cNvSpPr/>
          <p:nvPr/>
        </p:nvSpPr>
        <p:spPr>
          <a:xfrm>
            <a:off x="9991963" y="2251186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2B427FD7-8C51-4A5B-A96F-33ADF12F0698}"/>
              </a:ext>
            </a:extLst>
          </p:cNvPr>
          <p:cNvSpPr txBox="1"/>
          <p:nvPr/>
        </p:nvSpPr>
        <p:spPr>
          <a:xfrm>
            <a:off x="10278606" y="1742898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๑</a:t>
            </a:r>
          </a:p>
        </p:txBody>
      </p: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2FFCAFDB-112F-46FB-9AA7-AD40E66AE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8475460" y="23574"/>
            <a:ext cx="2028055" cy="2036008"/>
          </a:xfrm>
          <a:prstGeom prst="rect">
            <a:avLst/>
          </a:prstGeom>
        </p:spPr>
      </p:pic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044FD337-34AC-4D89-8A8F-3DF7342585F8}"/>
              </a:ext>
            </a:extLst>
          </p:cNvPr>
          <p:cNvSpPr txBox="1"/>
          <p:nvPr/>
        </p:nvSpPr>
        <p:spPr>
          <a:xfrm>
            <a:off x="5365857" y="358947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solidFill>
                  <a:schemeClr val="bg1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คำเป็น</a:t>
            </a:r>
          </a:p>
        </p:txBody>
      </p:sp>
    </p:spTree>
    <p:extLst>
      <p:ext uri="{BB962C8B-B14F-4D97-AF65-F5344CB8AC3E}">
        <p14:creationId xmlns:p14="http://schemas.microsoft.com/office/powerpoint/2010/main" val="1196698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E3986536-D2EF-4300-99D1-F11A5136F107}"/>
              </a:ext>
            </a:extLst>
          </p:cNvPr>
          <p:cNvSpPr txBox="1"/>
          <p:nvPr/>
        </p:nvSpPr>
        <p:spPr>
          <a:xfrm>
            <a:off x="879676" y="249913"/>
            <a:ext cx="477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latin typeface="Chathai" panose="00000500000000000000" pitchFamily="2" charset="-34"/>
                <a:cs typeface="Chathai" panose="00000500000000000000" pitchFamily="2" charset="-34"/>
              </a:rPr>
              <a:t>ลักษณะของคำเป็น</a:t>
            </a: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172A62FB-C18B-4478-A97F-98112ACE7297}"/>
              </a:ext>
            </a:extLst>
          </p:cNvPr>
          <p:cNvCxnSpPr/>
          <p:nvPr/>
        </p:nvCxnSpPr>
        <p:spPr>
          <a:xfrm>
            <a:off x="879676" y="1118536"/>
            <a:ext cx="423633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7B53852C-5AAD-493A-8270-6FFDF1155934}"/>
              </a:ext>
            </a:extLst>
          </p:cNvPr>
          <p:cNvSpPr/>
          <p:nvPr/>
        </p:nvSpPr>
        <p:spPr>
          <a:xfrm>
            <a:off x="323243" y="1414152"/>
            <a:ext cx="9306046" cy="2083437"/>
          </a:xfrm>
          <a:prstGeom prst="roundRect">
            <a:avLst>
              <a:gd name="adj" fmla="val 33134"/>
            </a:avLst>
          </a:prstGeom>
          <a:solidFill>
            <a:srgbClr val="ECD2FA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id="{C319DDD3-0D4E-419C-96CC-2A2D4CC3DB0C}"/>
              </a:ext>
            </a:extLst>
          </p:cNvPr>
          <p:cNvSpPr/>
          <p:nvPr/>
        </p:nvSpPr>
        <p:spPr>
          <a:xfrm>
            <a:off x="425872" y="1535194"/>
            <a:ext cx="9110124" cy="1829927"/>
          </a:xfrm>
          <a:prstGeom prst="roundRect">
            <a:avLst>
              <a:gd name="adj" fmla="val 33134"/>
            </a:avLst>
          </a:prstGeom>
          <a:noFill/>
          <a:ln w="571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CCD49F1-415B-4488-93DE-45239AC8CEA6}"/>
              </a:ext>
            </a:extLst>
          </p:cNvPr>
          <p:cNvSpPr txBox="1"/>
          <p:nvPr/>
        </p:nvSpPr>
        <p:spPr>
          <a:xfrm>
            <a:off x="542198" y="1657667"/>
            <a:ext cx="91897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คำที่พยัญชนะประสมกับสระ –ำ ,ใ –,ไ –,เ–า</a:t>
            </a:r>
          </a:p>
          <a:p>
            <a:r>
              <a:rPr lang="th-TH" sz="4400" dirty="0">
                <a:solidFill>
                  <a:srgbClr val="0A0A0A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  เช่น</a:t>
            </a:r>
            <a:r>
              <a:rPr lang="th-TH" sz="44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</a:t>
            </a:r>
            <a:endParaRPr lang="th-TH" sz="4400" dirty="0">
              <a:solidFill>
                <a:srgbClr val="FF0000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4DE4B264-615D-474C-A0BD-E0E4AA13F410}"/>
              </a:ext>
            </a:extLst>
          </p:cNvPr>
          <p:cNvSpPr/>
          <p:nvPr/>
        </p:nvSpPr>
        <p:spPr>
          <a:xfrm>
            <a:off x="2460082" y="2608036"/>
            <a:ext cx="6657734" cy="7859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512E0722-C2A2-4823-A4B9-2653DB188F03}"/>
              </a:ext>
            </a:extLst>
          </p:cNvPr>
          <p:cNvSpPr txBox="1"/>
          <p:nvPr/>
        </p:nvSpPr>
        <p:spPr>
          <a:xfrm>
            <a:off x="2719270" y="2534546"/>
            <a:ext cx="7012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จำ  น้ำ  ใช่  เผ่า  เสา  ไป</a:t>
            </a:r>
            <a:endParaRPr lang="th-TH" sz="4800" dirty="0">
              <a:solidFill>
                <a:srgbClr val="FF0000"/>
              </a:solidFill>
            </a:endParaRPr>
          </a:p>
        </p:txBody>
      </p:sp>
      <p:sp>
        <p:nvSpPr>
          <p:cNvPr id="14" name="แผนผังลำดับงาน: ตัวเชื่อมต่อ 13">
            <a:extLst>
              <a:ext uri="{FF2B5EF4-FFF2-40B4-BE49-F238E27FC236}">
                <a16:creationId xmlns:a16="http://schemas.microsoft.com/office/drawing/2014/main" id="{1D927E64-ABA1-471B-A370-10AB16BD4181}"/>
              </a:ext>
            </a:extLst>
          </p:cNvPr>
          <p:cNvSpPr/>
          <p:nvPr/>
        </p:nvSpPr>
        <p:spPr>
          <a:xfrm>
            <a:off x="8295019" y="297842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>
            <a:extLst>
              <a:ext uri="{FF2B5EF4-FFF2-40B4-BE49-F238E27FC236}">
                <a16:creationId xmlns:a16="http://schemas.microsoft.com/office/drawing/2014/main" id="{04D39B7A-2F65-42D9-BBFE-FCD9CAAB62E0}"/>
              </a:ext>
            </a:extLst>
          </p:cNvPr>
          <p:cNvSpPr/>
          <p:nvPr/>
        </p:nvSpPr>
        <p:spPr>
          <a:xfrm>
            <a:off x="8014912" y="340358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2B427FD7-8C51-4A5B-A96F-33ADF12F0698}"/>
              </a:ext>
            </a:extLst>
          </p:cNvPr>
          <p:cNvSpPr txBox="1"/>
          <p:nvPr/>
        </p:nvSpPr>
        <p:spPr>
          <a:xfrm>
            <a:off x="8168540" y="-120761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๒</a:t>
            </a:r>
          </a:p>
        </p:txBody>
      </p:sp>
      <p:sp>
        <p:nvSpPr>
          <p:cNvPr id="17" name="สี่เหลี่ยมผืนผ้า: มุมมน 16">
            <a:extLst>
              <a:ext uri="{FF2B5EF4-FFF2-40B4-BE49-F238E27FC236}">
                <a16:creationId xmlns:a16="http://schemas.microsoft.com/office/drawing/2014/main" id="{8B5F78DA-BD51-46EA-BC72-1201E4A54CD7}"/>
              </a:ext>
            </a:extLst>
          </p:cNvPr>
          <p:cNvSpPr/>
          <p:nvPr/>
        </p:nvSpPr>
        <p:spPr>
          <a:xfrm>
            <a:off x="2280906" y="4082322"/>
            <a:ext cx="9306046" cy="2083437"/>
          </a:xfrm>
          <a:prstGeom prst="roundRect">
            <a:avLst>
              <a:gd name="adj" fmla="val 33134"/>
            </a:avLst>
          </a:prstGeom>
          <a:solidFill>
            <a:srgbClr val="ECD2FA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แผนผังลำดับงาน: ตัวเชื่อมต่อ 21">
            <a:extLst>
              <a:ext uri="{FF2B5EF4-FFF2-40B4-BE49-F238E27FC236}">
                <a16:creationId xmlns:a16="http://schemas.microsoft.com/office/drawing/2014/main" id="{2F156536-6B04-41B5-BDFA-3A5D87EC52FC}"/>
              </a:ext>
            </a:extLst>
          </p:cNvPr>
          <p:cNvSpPr/>
          <p:nvPr/>
        </p:nvSpPr>
        <p:spPr>
          <a:xfrm>
            <a:off x="1247179" y="3611009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แผนผังลำดับงาน: ตัวเชื่อมต่อ 22">
            <a:extLst>
              <a:ext uri="{FF2B5EF4-FFF2-40B4-BE49-F238E27FC236}">
                <a16:creationId xmlns:a16="http://schemas.microsoft.com/office/drawing/2014/main" id="{0578E48E-38F4-4E25-A493-CCD0A43067E2}"/>
              </a:ext>
            </a:extLst>
          </p:cNvPr>
          <p:cNvSpPr/>
          <p:nvPr/>
        </p:nvSpPr>
        <p:spPr>
          <a:xfrm>
            <a:off x="1560944" y="3626546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BC02BFC6-B941-4A36-B8B2-6D6D5CEDE7FC}"/>
              </a:ext>
            </a:extLst>
          </p:cNvPr>
          <p:cNvSpPr txBox="1"/>
          <p:nvPr/>
        </p:nvSpPr>
        <p:spPr>
          <a:xfrm>
            <a:off x="1772671" y="3161862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๓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7FBD1A3F-67EA-492E-902F-B726DCEEDCBF}"/>
              </a:ext>
            </a:extLst>
          </p:cNvPr>
          <p:cNvSpPr txBox="1"/>
          <p:nvPr/>
        </p:nvSpPr>
        <p:spPr>
          <a:xfrm>
            <a:off x="2949655" y="4360112"/>
            <a:ext cx="91897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คำที่มีตัวสะกดอยู่ในแม่  กง  กน  กม  เกย  เกอว  เช่น </a:t>
            </a:r>
            <a:endParaRPr lang="th-TH" sz="4400" dirty="0">
              <a:solidFill>
                <a:srgbClr val="FF0000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25" name="สี่เหลี่ยมผืนผ้า: มุมมน 24">
            <a:extLst>
              <a:ext uri="{FF2B5EF4-FFF2-40B4-BE49-F238E27FC236}">
                <a16:creationId xmlns:a16="http://schemas.microsoft.com/office/drawing/2014/main" id="{BB97DF63-82E3-49FD-B1BB-1E29B85BAF33}"/>
              </a:ext>
            </a:extLst>
          </p:cNvPr>
          <p:cNvSpPr/>
          <p:nvPr/>
        </p:nvSpPr>
        <p:spPr>
          <a:xfrm>
            <a:off x="5302616" y="5174711"/>
            <a:ext cx="5984806" cy="785907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7ED44653-FB47-4034-952E-9968908EFA14}"/>
              </a:ext>
            </a:extLst>
          </p:cNvPr>
          <p:cNvSpPr txBox="1"/>
          <p:nvPr/>
        </p:nvSpPr>
        <p:spPr>
          <a:xfrm>
            <a:off x="5666778" y="5275418"/>
            <a:ext cx="7012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solidFill>
                  <a:srgbClr val="FF0000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ลิ</a:t>
            </a:r>
            <a:r>
              <a:rPr lang="th-TH" sz="4800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ง  กิน  หาม  สาว  ง่าย</a:t>
            </a:r>
            <a:endParaRPr lang="th-TH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98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1450C8FC-104A-4482-A0B3-211393A592D9}"/>
              </a:ext>
            </a:extLst>
          </p:cNvPr>
          <p:cNvSpPr/>
          <p:nvPr/>
        </p:nvSpPr>
        <p:spPr>
          <a:xfrm>
            <a:off x="508269" y="1385728"/>
            <a:ext cx="8330932" cy="4086544"/>
          </a:xfrm>
          <a:custGeom>
            <a:avLst/>
            <a:gdLst>
              <a:gd name="connsiteX0" fmla="*/ 0 w 7924800"/>
              <a:gd name="connsiteY0" fmla="*/ 617428 h 3704492"/>
              <a:gd name="connsiteX1" fmla="*/ 617428 w 7924800"/>
              <a:gd name="connsiteY1" fmla="*/ 0 h 3704492"/>
              <a:gd name="connsiteX2" fmla="*/ 7307372 w 7924800"/>
              <a:gd name="connsiteY2" fmla="*/ 0 h 3704492"/>
              <a:gd name="connsiteX3" fmla="*/ 7924800 w 7924800"/>
              <a:gd name="connsiteY3" fmla="*/ 617428 h 3704492"/>
              <a:gd name="connsiteX4" fmla="*/ 7924800 w 7924800"/>
              <a:gd name="connsiteY4" fmla="*/ 3087064 h 3704492"/>
              <a:gd name="connsiteX5" fmla="*/ 7307372 w 7924800"/>
              <a:gd name="connsiteY5" fmla="*/ 3704492 h 3704492"/>
              <a:gd name="connsiteX6" fmla="*/ 617428 w 7924800"/>
              <a:gd name="connsiteY6" fmla="*/ 3704492 h 3704492"/>
              <a:gd name="connsiteX7" fmla="*/ 0 w 7924800"/>
              <a:gd name="connsiteY7" fmla="*/ 3087064 h 3704492"/>
              <a:gd name="connsiteX8" fmla="*/ 0 w 7924800"/>
              <a:gd name="connsiteY8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617568 w 7924940"/>
              <a:gd name="connsiteY6" fmla="*/ 3704492 h 3704492"/>
              <a:gd name="connsiteX7" fmla="*/ 140 w 7924940"/>
              <a:gd name="connsiteY7" fmla="*/ 3087064 h 3704492"/>
              <a:gd name="connsiteX8" fmla="*/ 304940 w 7924940"/>
              <a:gd name="connsiteY8" fmla="*/ 2503493 h 3704492"/>
              <a:gd name="connsiteX9" fmla="*/ 140 w 7924940"/>
              <a:gd name="connsiteY9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1383463 w 7924940"/>
              <a:gd name="connsiteY6" fmla="*/ 3511678 h 3704492"/>
              <a:gd name="connsiteX7" fmla="*/ 617568 w 7924940"/>
              <a:gd name="connsiteY7" fmla="*/ 3704492 h 3704492"/>
              <a:gd name="connsiteX8" fmla="*/ 140 w 7924940"/>
              <a:gd name="connsiteY8" fmla="*/ 3087064 h 3704492"/>
              <a:gd name="connsiteX9" fmla="*/ 304940 w 7924940"/>
              <a:gd name="connsiteY9" fmla="*/ 2503493 h 3704492"/>
              <a:gd name="connsiteX10" fmla="*/ 140 w 7924940"/>
              <a:gd name="connsiteY10" fmla="*/ 617428 h 3704492"/>
              <a:gd name="connsiteX0" fmla="*/ 140 w 7924940"/>
              <a:gd name="connsiteY0" fmla="*/ 617428 h 3823992"/>
              <a:gd name="connsiteX1" fmla="*/ 617568 w 7924940"/>
              <a:gd name="connsiteY1" fmla="*/ 0 h 3823992"/>
              <a:gd name="connsiteX2" fmla="*/ 7307512 w 7924940"/>
              <a:gd name="connsiteY2" fmla="*/ 0 h 3823992"/>
              <a:gd name="connsiteX3" fmla="*/ 7924940 w 7924940"/>
              <a:gd name="connsiteY3" fmla="*/ 617428 h 3823992"/>
              <a:gd name="connsiteX4" fmla="*/ 7924940 w 7924940"/>
              <a:gd name="connsiteY4" fmla="*/ 3087064 h 3823992"/>
              <a:gd name="connsiteX5" fmla="*/ 7307512 w 7924940"/>
              <a:gd name="connsiteY5" fmla="*/ 3704492 h 3823992"/>
              <a:gd name="connsiteX6" fmla="*/ 2438540 w 7924940"/>
              <a:gd name="connsiteY6" fmla="*/ 3816478 h 3823992"/>
              <a:gd name="connsiteX7" fmla="*/ 1383463 w 7924940"/>
              <a:gd name="connsiteY7" fmla="*/ 3511678 h 3823992"/>
              <a:gd name="connsiteX8" fmla="*/ 617568 w 7924940"/>
              <a:gd name="connsiteY8" fmla="*/ 3704492 h 3823992"/>
              <a:gd name="connsiteX9" fmla="*/ 140 w 7924940"/>
              <a:gd name="connsiteY9" fmla="*/ 3087064 h 3823992"/>
              <a:gd name="connsiteX10" fmla="*/ 304940 w 7924940"/>
              <a:gd name="connsiteY10" fmla="*/ 2503493 h 3823992"/>
              <a:gd name="connsiteX11" fmla="*/ 140 w 7924940"/>
              <a:gd name="connsiteY11" fmla="*/ 617428 h 3823992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2438540 w 7924940"/>
              <a:gd name="connsiteY6" fmla="*/ 3816478 h 3816478"/>
              <a:gd name="connsiteX7" fmla="*/ 1383463 w 7924940"/>
              <a:gd name="connsiteY7" fmla="*/ 3511678 h 3816478"/>
              <a:gd name="connsiteX8" fmla="*/ 617568 w 7924940"/>
              <a:gd name="connsiteY8" fmla="*/ 3704492 h 3816478"/>
              <a:gd name="connsiteX9" fmla="*/ 140 w 7924940"/>
              <a:gd name="connsiteY9" fmla="*/ 3087064 h 3816478"/>
              <a:gd name="connsiteX10" fmla="*/ 304940 w 7924940"/>
              <a:gd name="connsiteY10" fmla="*/ 2503493 h 3816478"/>
              <a:gd name="connsiteX11" fmla="*/ 140 w 7924940"/>
              <a:gd name="connsiteY11" fmla="*/ 617428 h 3816478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3704632 w 7924940"/>
              <a:gd name="connsiteY6" fmla="*/ 3441339 h 3816478"/>
              <a:gd name="connsiteX7" fmla="*/ 2438540 w 7924940"/>
              <a:gd name="connsiteY7" fmla="*/ 3816478 h 3816478"/>
              <a:gd name="connsiteX8" fmla="*/ 1383463 w 7924940"/>
              <a:gd name="connsiteY8" fmla="*/ 3511678 h 3816478"/>
              <a:gd name="connsiteX9" fmla="*/ 617568 w 7924940"/>
              <a:gd name="connsiteY9" fmla="*/ 3704492 h 3816478"/>
              <a:gd name="connsiteX10" fmla="*/ 140 w 7924940"/>
              <a:gd name="connsiteY10" fmla="*/ 3087064 h 3816478"/>
              <a:gd name="connsiteX11" fmla="*/ 304940 w 7924940"/>
              <a:gd name="connsiteY11" fmla="*/ 2503493 h 3816478"/>
              <a:gd name="connsiteX12" fmla="*/ 140 w 7924940"/>
              <a:gd name="connsiteY12" fmla="*/ 617428 h 3816478"/>
              <a:gd name="connsiteX0" fmla="*/ 140 w 7924940"/>
              <a:gd name="connsiteY0" fmla="*/ 617428 h 3893930"/>
              <a:gd name="connsiteX1" fmla="*/ 617568 w 7924940"/>
              <a:gd name="connsiteY1" fmla="*/ 0 h 3893930"/>
              <a:gd name="connsiteX2" fmla="*/ 7307512 w 7924940"/>
              <a:gd name="connsiteY2" fmla="*/ 0 h 3893930"/>
              <a:gd name="connsiteX3" fmla="*/ 7924940 w 7924940"/>
              <a:gd name="connsiteY3" fmla="*/ 617428 h 3893930"/>
              <a:gd name="connsiteX4" fmla="*/ 7924940 w 7924940"/>
              <a:gd name="connsiteY4" fmla="*/ 3087064 h 3893930"/>
              <a:gd name="connsiteX5" fmla="*/ 7307512 w 7924940"/>
              <a:gd name="connsiteY5" fmla="*/ 3704492 h 3893930"/>
              <a:gd name="connsiteX6" fmla="*/ 4923832 w 7924940"/>
              <a:gd name="connsiteY6" fmla="*/ 3886816 h 3893930"/>
              <a:gd name="connsiteX7" fmla="*/ 3704632 w 7924940"/>
              <a:gd name="connsiteY7" fmla="*/ 3441339 h 3893930"/>
              <a:gd name="connsiteX8" fmla="*/ 2438540 w 7924940"/>
              <a:gd name="connsiteY8" fmla="*/ 3816478 h 3893930"/>
              <a:gd name="connsiteX9" fmla="*/ 1383463 w 7924940"/>
              <a:gd name="connsiteY9" fmla="*/ 3511678 h 3893930"/>
              <a:gd name="connsiteX10" fmla="*/ 617568 w 7924940"/>
              <a:gd name="connsiteY10" fmla="*/ 3704492 h 3893930"/>
              <a:gd name="connsiteX11" fmla="*/ 140 w 7924940"/>
              <a:gd name="connsiteY11" fmla="*/ 3087064 h 3893930"/>
              <a:gd name="connsiteX12" fmla="*/ 304940 w 7924940"/>
              <a:gd name="connsiteY12" fmla="*/ 2503493 h 3893930"/>
              <a:gd name="connsiteX13" fmla="*/ 140 w 7924940"/>
              <a:gd name="connsiteY13" fmla="*/ 617428 h 3893930"/>
              <a:gd name="connsiteX0" fmla="*/ 140 w 7924940"/>
              <a:gd name="connsiteY0" fmla="*/ 617428 h 3893331"/>
              <a:gd name="connsiteX1" fmla="*/ 617568 w 7924940"/>
              <a:gd name="connsiteY1" fmla="*/ 0 h 3893331"/>
              <a:gd name="connsiteX2" fmla="*/ 7307512 w 7924940"/>
              <a:gd name="connsiteY2" fmla="*/ 0 h 3893331"/>
              <a:gd name="connsiteX3" fmla="*/ 7924940 w 7924940"/>
              <a:gd name="connsiteY3" fmla="*/ 617428 h 3893331"/>
              <a:gd name="connsiteX4" fmla="*/ 7924940 w 7924940"/>
              <a:gd name="connsiteY4" fmla="*/ 3087064 h 3893331"/>
              <a:gd name="connsiteX5" fmla="*/ 7307512 w 7924940"/>
              <a:gd name="connsiteY5" fmla="*/ 3704492 h 3893331"/>
              <a:gd name="connsiteX6" fmla="*/ 6072694 w 7924940"/>
              <a:gd name="connsiteY6" fmla="*/ 3511678 h 3893331"/>
              <a:gd name="connsiteX7" fmla="*/ 4923832 w 7924940"/>
              <a:gd name="connsiteY7" fmla="*/ 3886816 h 3893331"/>
              <a:gd name="connsiteX8" fmla="*/ 3704632 w 7924940"/>
              <a:gd name="connsiteY8" fmla="*/ 3441339 h 3893331"/>
              <a:gd name="connsiteX9" fmla="*/ 2438540 w 7924940"/>
              <a:gd name="connsiteY9" fmla="*/ 3816478 h 3893331"/>
              <a:gd name="connsiteX10" fmla="*/ 1383463 w 7924940"/>
              <a:gd name="connsiteY10" fmla="*/ 3511678 h 3893331"/>
              <a:gd name="connsiteX11" fmla="*/ 617568 w 7924940"/>
              <a:gd name="connsiteY11" fmla="*/ 3704492 h 3893331"/>
              <a:gd name="connsiteX12" fmla="*/ 140 w 7924940"/>
              <a:gd name="connsiteY12" fmla="*/ 3087064 h 3893331"/>
              <a:gd name="connsiteX13" fmla="*/ 304940 w 7924940"/>
              <a:gd name="connsiteY13" fmla="*/ 2503493 h 3893331"/>
              <a:gd name="connsiteX14" fmla="*/ 140 w 7924940"/>
              <a:gd name="connsiteY14" fmla="*/ 617428 h 3893331"/>
              <a:gd name="connsiteX0" fmla="*/ 54439 w 7979239"/>
              <a:gd name="connsiteY0" fmla="*/ 617428 h 3893331"/>
              <a:gd name="connsiteX1" fmla="*/ 671867 w 7979239"/>
              <a:gd name="connsiteY1" fmla="*/ 0 h 3893331"/>
              <a:gd name="connsiteX2" fmla="*/ 7361811 w 7979239"/>
              <a:gd name="connsiteY2" fmla="*/ 0 h 3893331"/>
              <a:gd name="connsiteX3" fmla="*/ 7979239 w 7979239"/>
              <a:gd name="connsiteY3" fmla="*/ 617428 h 3893331"/>
              <a:gd name="connsiteX4" fmla="*/ 7979239 w 7979239"/>
              <a:gd name="connsiteY4" fmla="*/ 3087064 h 3893331"/>
              <a:gd name="connsiteX5" fmla="*/ 7361811 w 7979239"/>
              <a:gd name="connsiteY5" fmla="*/ 3704492 h 3893331"/>
              <a:gd name="connsiteX6" fmla="*/ 6126993 w 7979239"/>
              <a:gd name="connsiteY6" fmla="*/ 3511678 h 3893331"/>
              <a:gd name="connsiteX7" fmla="*/ 4978131 w 7979239"/>
              <a:gd name="connsiteY7" fmla="*/ 3886816 h 3893331"/>
              <a:gd name="connsiteX8" fmla="*/ 3758931 w 7979239"/>
              <a:gd name="connsiteY8" fmla="*/ 3441339 h 3893331"/>
              <a:gd name="connsiteX9" fmla="*/ 2492839 w 7979239"/>
              <a:gd name="connsiteY9" fmla="*/ 3816478 h 3893331"/>
              <a:gd name="connsiteX10" fmla="*/ 1437762 w 7979239"/>
              <a:gd name="connsiteY10" fmla="*/ 3511678 h 3893331"/>
              <a:gd name="connsiteX11" fmla="*/ 671867 w 7979239"/>
              <a:gd name="connsiteY11" fmla="*/ 3704492 h 3893331"/>
              <a:gd name="connsiteX12" fmla="*/ 54439 w 7979239"/>
              <a:gd name="connsiteY12" fmla="*/ 3087064 h 3893331"/>
              <a:gd name="connsiteX13" fmla="*/ 359239 w 7979239"/>
              <a:gd name="connsiteY13" fmla="*/ 2503493 h 3893331"/>
              <a:gd name="connsiteX14" fmla="*/ 30993 w 7979239"/>
              <a:gd name="connsiteY14" fmla="*/ 1940786 h 3893331"/>
              <a:gd name="connsiteX15" fmla="*/ 54439 w 7979239"/>
              <a:gd name="connsiteY15" fmla="*/ 617428 h 3893331"/>
              <a:gd name="connsiteX0" fmla="*/ 54439 w 7979239"/>
              <a:gd name="connsiteY0" fmla="*/ 617437 h 3893340"/>
              <a:gd name="connsiteX1" fmla="*/ 671867 w 7979239"/>
              <a:gd name="connsiteY1" fmla="*/ 9 h 3893340"/>
              <a:gd name="connsiteX2" fmla="*/ 1836348 w 7979239"/>
              <a:gd name="connsiteY2" fmla="*/ 229226 h 3893340"/>
              <a:gd name="connsiteX3" fmla="*/ 7361811 w 7979239"/>
              <a:gd name="connsiteY3" fmla="*/ 9 h 3893340"/>
              <a:gd name="connsiteX4" fmla="*/ 7979239 w 7979239"/>
              <a:gd name="connsiteY4" fmla="*/ 617437 h 3893340"/>
              <a:gd name="connsiteX5" fmla="*/ 7979239 w 7979239"/>
              <a:gd name="connsiteY5" fmla="*/ 3087073 h 3893340"/>
              <a:gd name="connsiteX6" fmla="*/ 7361811 w 7979239"/>
              <a:gd name="connsiteY6" fmla="*/ 3704501 h 3893340"/>
              <a:gd name="connsiteX7" fmla="*/ 6126993 w 7979239"/>
              <a:gd name="connsiteY7" fmla="*/ 3511687 h 3893340"/>
              <a:gd name="connsiteX8" fmla="*/ 4978131 w 7979239"/>
              <a:gd name="connsiteY8" fmla="*/ 3886825 h 3893340"/>
              <a:gd name="connsiteX9" fmla="*/ 3758931 w 7979239"/>
              <a:gd name="connsiteY9" fmla="*/ 3441348 h 3893340"/>
              <a:gd name="connsiteX10" fmla="*/ 2492839 w 7979239"/>
              <a:gd name="connsiteY10" fmla="*/ 3816487 h 3893340"/>
              <a:gd name="connsiteX11" fmla="*/ 1437762 w 7979239"/>
              <a:gd name="connsiteY11" fmla="*/ 3511687 h 3893340"/>
              <a:gd name="connsiteX12" fmla="*/ 671867 w 7979239"/>
              <a:gd name="connsiteY12" fmla="*/ 3704501 h 3893340"/>
              <a:gd name="connsiteX13" fmla="*/ 54439 w 7979239"/>
              <a:gd name="connsiteY13" fmla="*/ 3087073 h 3893340"/>
              <a:gd name="connsiteX14" fmla="*/ 359239 w 7979239"/>
              <a:gd name="connsiteY14" fmla="*/ 2503502 h 3893340"/>
              <a:gd name="connsiteX15" fmla="*/ 30993 w 7979239"/>
              <a:gd name="connsiteY15" fmla="*/ 1940795 h 3893340"/>
              <a:gd name="connsiteX16" fmla="*/ 54439 w 7979239"/>
              <a:gd name="connsiteY16" fmla="*/ 617437 h 3893340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7361811 w 7979239"/>
              <a:gd name="connsiteY4" fmla="*/ 52137 h 3945468"/>
              <a:gd name="connsiteX5" fmla="*/ 7979239 w 7979239"/>
              <a:gd name="connsiteY5" fmla="*/ 669565 h 3945468"/>
              <a:gd name="connsiteX6" fmla="*/ 7979239 w 7979239"/>
              <a:gd name="connsiteY6" fmla="*/ 3139201 h 3945468"/>
              <a:gd name="connsiteX7" fmla="*/ 7361811 w 7979239"/>
              <a:gd name="connsiteY7" fmla="*/ 3756629 h 3945468"/>
              <a:gd name="connsiteX8" fmla="*/ 6126993 w 7979239"/>
              <a:gd name="connsiteY8" fmla="*/ 3563815 h 3945468"/>
              <a:gd name="connsiteX9" fmla="*/ 4978131 w 7979239"/>
              <a:gd name="connsiteY9" fmla="*/ 3938953 h 3945468"/>
              <a:gd name="connsiteX10" fmla="*/ 3758931 w 7979239"/>
              <a:gd name="connsiteY10" fmla="*/ 3493476 h 3945468"/>
              <a:gd name="connsiteX11" fmla="*/ 2492839 w 7979239"/>
              <a:gd name="connsiteY11" fmla="*/ 3868615 h 3945468"/>
              <a:gd name="connsiteX12" fmla="*/ 1437762 w 7979239"/>
              <a:gd name="connsiteY12" fmla="*/ 3563815 h 3945468"/>
              <a:gd name="connsiteX13" fmla="*/ 671867 w 7979239"/>
              <a:gd name="connsiteY13" fmla="*/ 3756629 h 3945468"/>
              <a:gd name="connsiteX14" fmla="*/ 54439 w 7979239"/>
              <a:gd name="connsiteY14" fmla="*/ 3139201 h 3945468"/>
              <a:gd name="connsiteX15" fmla="*/ 359239 w 7979239"/>
              <a:gd name="connsiteY15" fmla="*/ 2555630 h 3945468"/>
              <a:gd name="connsiteX16" fmla="*/ 30993 w 7979239"/>
              <a:gd name="connsiteY16" fmla="*/ 1992923 h 3945468"/>
              <a:gd name="connsiteX17" fmla="*/ 54439 w 7979239"/>
              <a:gd name="connsiteY17" fmla="*/ 669565 h 3945468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4579548 w 7979239"/>
              <a:gd name="connsiteY4" fmla="*/ 328246 h 3945468"/>
              <a:gd name="connsiteX5" fmla="*/ 7361811 w 7979239"/>
              <a:gd name="connsiteY5" fmla="*/ 52137 h 3945468"/>
              <a:gd name="connsiteX6" fmla="*/ 7979239 w 7979239"/>
              <a:gd name="connsiteY6" fmla="*/ 669565 h 3945468"/>
              <a:gd name="connsiteX7" fmla="*/ 7979239 w 7979239"/>
              <a:gd name="connsiteY7" fmla="*/ 3139201 h 3945468"/>
              <a:gd name="connsiteX8" fmla="*/ 7361811 w 7979239"/>
              <a:gd name="connsiteY8" fmla="*/ 3756629 h 3945468"/>
              <a:gd name="connsiteX9" fmla="*/ 6126993 w 7979239"/>
              <a:gd name="connsiteY9" fmla="*/ 3563815 h 3945468"/>
              <a:gd name="connsiteX10" fmla="*/ 4978131 w 7979239"/>
              <a:gd name="connsiteY10" fmla="*/ 3938953 h 3945468"/>
              <a:gd name="connsiteX11" fmla="*/ 3758931 w 7979239"/>
              <a:gd name="connsiteY11" fmla="*/ 3493476 h 3945468"/>
              <a:gd name="connsiteX12" fmla="*/ 2492839 w 7979239"/>
              <a:gd name="connsiteY12" fmla="*/ 3868615 h 3945468"/>
              <a:gd name="connsiteX13" fmla="*/ 1437762 w 7979239"/>
              <a:gd name="connsiteY13" fmla="*/ 3563815 h 3945468"/>
              <a:gd name="connsiteX14" fmla="*/ 671867 w 7979239"/>
              <a:gd name="connsiteY14" fmla="*/ 3756629 h 3945468"/>
              <a:gd name="connsiteX15" fmla="*/ 54439 w 7979239"/>
              <a:gd name="connsiteY15" fmla="*/ 3139201 h 3945468"/>
              <a:gd name="connsiteX16" fmla="*/ 359239 w 7979239"/>
              <a:gd name="connsiteY16" fmla="*/ 2555630 h 3945468"/>
              <a:gd name="connsiteX17" fmla="*/ 30993 w 7979239"/>
              <a:gd name="connsiteY17" fmla="*/ 1992923 h 3945468"/>
              <a:gd name="connsiteX18" fmla="*/ 54439 w 7979239"/>
              <a:gd name="connsiteY18" fmla="*/ 669565 h 3945468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361811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197688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7197688 w 7979239"/>
              <a:gd name="connsiteY7" fmla="*/ 193213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6705319 w 7979239"/>
              <a:gd name="connsiteY7" fmla="*/ 568352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79239 w 8330932"/>
              <a:gd name="connsiteY10" fmla="*/ 3280277 h 4086544"/>
              <a:gd name="connsiteX11" fmla="*/ 7361811 w 8330932"/>
              <a:gd name="connsiteY11" fmla="*/ 3897705 h 4086544"/>
              <a:gd name="connsiteX12" fmla="*/ 6126993 w 8330932"/>
              <a:gd name="connsiteY12" fmla="*/ 3704891 h 4086544"/>
              <a:gd name="connsiteX13" fmla="*/ 4978131 w 8330932"/>
              <a:gd name="connsiteY13" fmla="*/ 4080029 h 4086544"/>
              <a:gd name="connsiteX14" fmla="*/ 3758931 w 8330932"/>
              <a:gd name="connsiteY14" fmla="*/ 3634552 h 4086544"/>
              <a:gd name="connsiteX15" fmla="*/ 2492839 w 8330932"/>
              <a:gd name="connsiteY15" fmla="*/ 4009691 h 4086544"/>
              <a:gd name="connsiteX16" fmla="*/ 1437762 w 8330932"/>
              <a:gd name="connsiteY16" fmla="*/ 3704891 h 4086544"/>
              <a:gd name="connsiteX17" fmla="*/ 671867 w 8330932"/>
              <a:gd name="connsiteY17" fmla="*/ 3897705 h 4086544"/>
              <a:gd name="connsiteX18" fmla="*/ 54439 w 8330932"/>
              <a:gd name="connsiteY18" fmla="*/ 3280277 h 4086544"/>
              <a:gd name="connsiteX19" fmla="*/ 359239 w 8330932"/>
              <a:gd name="connsiteY19" fmla="*/ 2696706 h 4086544"/>
              <a:gd name="connsiteX20" fmla="*/ 30993 w 8330932"/>
              <a:gd name="connsiteY20" fmla="*/ 2133999 h 4086544"/>
              <a:gd name="connsiteX21" fmla="*/ 54439 w 8330932"/>
              <a:gd name="connsiteY21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32347 w 8330932"/>
              <a:gd name="connsiteY10" fmla="*/ 2743599 h 4086544"/>
              <a:gd name="connsiteX11" fmla="*/ 7979239 w 8330932"/>
              <a:gd name="connsiteY11" fmla="*/ 3280277 h 4086544"/>
              <a:gd name="connsiteX12" fmla="*/ 7361811 w 8330932"/>
              <a:gd name="connsiteY12" fmla="*/ 3897705 h 4086544"/>
              <a:gd name="connsiteX13" fmla="*/ 6126993 w 8330932"/>
              <a:gd name="connsiteY13" fmla="*/ 3704891 h 4086544"/>
              <a:gd name="connsiteX14" fmla="*/ 4978131 w 8330932"/>
              <a:gd name="connsiteY14" fmla="*/ 4080029 h 4086544"/>
              <a:gd name="connsiteX15" fmla="*/ 3758931 w 8330932"/>
              <a:gd name="connsiteY15" fmla="*/ 3634552 h 4086544"/>
              <a:gd name="connsiteX16" fmla="*/ 2492839 w 8330932"/>
              <a:gd name="connsiteY16" fmla="*/ 4009691 h 4086544"/>
              <a:gd name="connsiteX17" fmla="*/ 1437762 w 8330932"/>
              <a:gd name="connsiteY17" fmla="*/ 3704891 h 4086544"/>
              <a:gd name="connsiteX18" fmla="*/ 671867 w 8330932"/>
              <a:gd name="connsiteY18" fmla="*/ 3897705 h 4086544"/>
              <a:gd name="connsiteX19" fmla="*/ 54439 w 8330932"/>
              <a:gd name="connsiteY19" fmla="*/ 3280277 h 4086544"/>
              <a:gd name="connsiteX20" fmla="*/ 359239 w 8330932"/>
              <a:gd name="connsiteY20" fmla="*/ 2696706 h 4086544"/>
              <a:gd name="connsiteX21" fmla="*/ 30993 w 8330932"/>
              <a:gd name="connsiteY21" fmla="*/ 2133999 h 4086544"/>
              <a:gd name="connsiteX22" fmla="*/ 54439 w 8330932"/>
              <a:gd name="connsiteY22" fmla="*/ 810641 h 408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0932" h="4086544">
                <a:moveTo>
                  <a:pt x="54439" y="810641"/>
                </a:moveTo>
                <a:cubicBezTo>
                  <a:pt x="54439" y="469645"/>
                  <a:pt x="330871" y="193213"/>
                  <a:pt x="671867" y="193213"/>
                </a:cubicBezTo>
                <a:cubicBezTo>
                  <a:pt x="903720" y="191465"/>
                  <a:pt x="1604495" y="424178"/>
                  <a:pt x="1836348" y="422430"/>
                </a:cubicBezTo>
                <a:cubicBezTo>
                  <a:pt x="2102071" y="414615"/>
                  <a:pt x="2367794" y="148891"/>
                  <a:pt x="2633517" y="141076"/>
                </a:cubicBezTo>
                <a:cubicBezTo>
                  <a:pt x="3305640" y="148891"/>
                  <a:pt x="3907425" y="461507"/>
                  <a:pt x="4579548" y="469322"/>
                </a:cubicBezTo>
                <a:cubicBezTo>
                  <a:pt x="4696779" y="453691"/>
                  <a:pt x="4814009" y="109815"/>
                  <a:pt x="4931240" y="94184"/>
                </a:cubicBezTo>
                <a:cubicBezTo>
                  <a:pt x="5251671" y="101999"/>
                  <a:pt x="5572101" y="-7416"/>
                  <a:pt x="5892532" y="399"/>
                </a:cubicBezTo>
                <a:lnTo>
                  <a:pt x="6705319" y="568352"/>
                </a:lnTo>
                <a:cubicBezTo>
                  <a:pt x="7046315" y="568352"/>
                  <a:pt x="7979239" y="469645"/>
                  <a:pt x="7979239" y="810641"/>
                </a:cubicBezTo>
                <a:cubicBezTo>
                  <a:pt x="7979239" y="1197053"/>
                  <a:pt x="8330932" y="1630357"/>
                  <a:pt x="8330932" y="2016769"/>
                </a:cubicBezTo>
                <a:cubicBezTo>
                  <a:pt x="8268409" y="2266861"/>
                  <a:pt x="7994870" y="2493507"/>
                  <a:pt x="7932347" y="2743599"/>
                </a:cubicBezTo>
                <a:lnTo>
                  <a:pt x="7979239" y="3280277"/>
                </a:lnTo>
                <a:cubicBezTo>
                  <a:pt x="7979239" y="3621273"/>
                  <a:pt x="7702807" y="3897705"/>
                  <a:pt x="7361811" y="3897705"/>
                </a:cubicBezTo>
                <a:cubicBezTo>
                  <a:pt x="7057011" y="4019274"/>
                  <a:pt x="6524273" y="3674504"/>
                  <a:pt x="6126993" y="3704891"/>
                </a:cubicBezTo>
                <a:cubicBezTo>
                  <a:pt x="5729713" y="3735278"/>
                  <a:pt x="5376716" y="4142552"/>
                  <a:pt x="4978131" y="4080029"/>
                </a:cubicBezTo>
                <a:cubicBezTo>
                  <a:pt x="4579546" y="4017506"/>
                  <a:pt x="4044192" y="3568121"/>
                  <a:pt x="3758931" y="3634552"/>
                </a:cubicBezTo>
                <a:cubicBezTo>
                  <a:pt x="3473670" y="3700983"/>
                  <a:pt x="2891424" y="4005783"/>
                  <a:pt x="2492839" y="4009691"/>
                </a:cubicBezTo>
                <a:cubicBezTo>
                  <a:pt x="1505497" y="3977555"/>
                  <a:pt x="1745165" y="3668848"/>
                  <a:pt x="1437762" y="3704891"/>
                </a:cubicBezTo>
                <a:lnTo>
                  <a:pt x="671867" y="3897705"/>
                </a:lnTo>
                <a:cubicBezTo>
                  <a:pt x="330871" y="3897705"/>
                  <a:pt x="54439" y="3621273"/>
                  <a:pt x="54439" y="3280277"/>
                </a:cubicBezTo>
                <a:cubicBezTo>
                  <a:pt x="46624" y="3070123"/>
                  <a:pt x="367054" y="2906860"/>
                  <a:pt x="359239" y="2696706"/>
                </a:cubicBezTo>
                <a:cubicBezTo>
                  <a:pt x="402224" y="2505660"/>
                  <a:pt x="81793" y="2448343"/>
                  <a:pt x="30993" y="2133999"/>
                </a:cubicBezTo>
                <a:cubicBezTo>
                  <a:pt x="-19807" y="1819655"/>
                  <a:pt x="-5481" y="1134105"/>
                  <a:pt x="54439" y="810641"/>
                </a:cubicBezTo>
                <a:close/>
              </a:path>
            </a:pathLst>
          </a:custGeom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: มุมมน 5">
            <a:extLst>
              <a:ext uri="{FF2B5EF4-FFF2-40B4-BE49-F238E27FC236}">
                <a16:creationId xmlns:a16="http://schemas.microsoft.com/office/drawing/2014/main" id="{760FA9A8-75C6-46F3-B96D-874B43DAF60C}"/>
              </a:ext>
            </a:extLst>
          </p:cNvPr>
          <p:cNvSpPr/>
          <p:nvPr/>
        </p:nvSpPr>
        <p:spPr>
          <a:xfrm>
            <a:off x="684115" y="1096049"/>
            <a:ext cx="8330932" cy="4086544"/>
          </a:xfrm>
          <a:custGeom>
            <a:avLst/>
            <a:gdLst>
              <a:gd name="connsiteX0" fmla="*/ 0 w 7924800"/>
              <a:gd name="connsiteY0" fmla="*/ 617428 h 3704492"/>
              <a:gd name="connsiteX1" fmla="*/ 617428 w 7924800"/>
              <a:gd name="connsiteY1" fmla="*/ 0 h 3704492"/>
              <a:gd name="connsiteX2" fmla="*/ 7307372 w 7924800"/>
              <a:gd name="connsiteY2" fmla="*/ 0 h 3704492"/>
              <a:gd name="connsiteX3" fmla="*/ 7924800 w 7924800"/>
              <a:gd name="connsiteY3" fmla="*/ 617428 h 3704492"/>
              <a:gd name="connsiteX4" fmla="*/ 7924800 w 7924800"/>
              <a:gd name="connsiteY4" fmla="*/ 3087064 h 3704492"/>
              <a:gd name="connsiteX5" fmla="*/ 7307372 w 7924800"/>
              <a:gd name="connsiteY5" fmla="*/ 3704492 h 3704492"/>
              <a:gd name="connsiteX6" fmla="*/ 617428 w 7924800"/>
              <a:gd name="connsiteY6" fmla="*/ 3704492 h 3704492"/>
              <a:gd name="connsiteX7" fmla="*/ 0 w 7924800"/>
              <a:gd name="connsiteY7" fmla="*/ 3087064 h 3704492"/>
              <a:gd name="connsiteX8" fmla="*/ 0 w 7924800"/>
              <a:gd name="connsiteY8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617568 w 7924940"/>
              <a:gd name="connsiteY6" fmla="*/ 3704492 h 3704492"/>
              <a:gd name="connsiteX7" fmla="*/ 140 w 7924940"/>
              <a:gd name="connsiteY7" fmla="*/ 3087064 h 3704492"/>
              <a:gd name="connsiteX8" fmla="*/ 304940 w 7924940"/>
              <a:gd name="connsiteY8" fmla="*/ 2503493 h 3704492"/>
              <a:gd name="connsiteX9" fmla="*/ 140 w 7924940"/>
              <a:gd name="connsiteY9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1383463 w 7924940"/>
              <a:gd name="connsiteY6" fmla="*/ 3511678 h 3704492"/>
              <a:gd name="connsiteX7" fmla="*/ 617568 w 7924940"/>
              <a:gd name="connsiteY7" fmla="*/ 3704492 h 3704492"/>
              <a:gd name="connsiteX8" fmla="*/ 140 w 7924940"/>
              <a:gd name="connsiteY8" fmla="*/ 3087064 h 3704492"/>
              <a:gd name="connsiteX9" fmla="*/ 304940 w 7924940"/>
              <a:gd name="connsiteY9" fmla="*/ 2503493 h 3704492"/>
              <a:gd name="connsiteX10" fmla="*/ 140 w 7924940"/>
              <a:gd name="connsiteY10" fmla="*/ 617428 h 3704492"/>
              <a:gd name="connsiteX0" fmla="*/ 140 w 7924940"/>
              <a:gd name="connsiteY0" fmla="*/ 617428 h 3823992"/>
              <a:gd name="connsiteX1" fmla="*/ 617568 w 7924940"/>
              <a:gd name="connsiteY1" fmla="*/ 0 h 3823992"/>
              <a:gd name="connsiteX2" fmla="*/ 7307512 w 7924940"/>
              <a:gd name="connsiteY2" fmla="*/ 0 h 3823992"/>
              <a:gd name="connsiteX3" fmla="*/ 7924940 w 7924940"/>
              <a:gd name="connsiteY3" fmla="*/ 617428 h 3823992"/>
              <a:gd name="connsiteX4" fmla="*/ 7924940 w 7924940"/>
              <a:gd name="connsiteY4" fmla="*/ 3087064 h 3823992"/>
              <a:gd name="connsiteX5" fmla="*/ 7307512 w 7924940"/>
              <a:gd name="connsiteY5" fmla="*/ 3704492 h 3823992"/>
              <a:gd name="connsiteX6" fmla="*/ 2438540 w 7924940"/>
              <a:gd name="connsiteY6" fmla="*/ 3816478 h 3823992"/>
              <a:gd name="connsiteX7" fmla="*/ 1383463 w 7924940"/>
              <a:gd name="connsiteY7" fmla="*/ 3511678 h 3823992"/>
              <a:gd name="connsiteX8" fmla="*/ 617568 w 7924940"/>
              <a:gd name="connsiteY8" fmla="*/ 3704492 h 3823992"/>
              <a:gd name="connsiteX9" fmla="*/ 140 w 7924940"/>
              <a:gd name="connsiteY9" fmla="*/ 3087064 h 3823992"/>
              <a:gd name="connsiteX10" fmla="*/ 304940 w 7924940"/>
              <a:gd name="connsiteY10" fmla="*/ 2503493 h 3823992"/>
              <a:gd name="connsiteX11" fmla="*/ 140 w 7924940"/>
              <a:gd name="connsiteY11" fmla="*/ 617428 h 3823992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2438540 w 7924940"/>
              <a:gd name="connsiteY6" fmla="*/ 3816478 h 3816478"/>
              <a:gd name="connsiteX7" fmla="*/ 1383463 w 7924940"/>
              <a:gd name="connsiteY7" fmla="*/ 3511678 h 3816478"/>
              <a:gd name="connsiteX8" fmla="*/ 617568 w 7924940"/>
              <a:gd name="connsiteY8" fmla="*/ 3704492 h 3816478"/>
              <a:gd name="connsiteX9" fmla="*/ 140 w 7924940"/>
              <a:gd name="connsiteY9" fmla="*/ 3087064 h 3816478"/>
              <a:gd name="connsiteX10" fmla="*/ 304940 w 7924940"/>
              <a:gd name="connsiteY10" fmla="*/ 2503493 h 3816478"/>
              <a:gd name="connsiteX11" fmla="*/ 140 w 7924940"/>
              <a:gd name="connsiteY11" fmla="*/ 617428 h 3816478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3704632 w 7924940"/>
              <a:gd name="connsiteY6" fmla="*/ 3441339 h 3816478"/>
              <a:gd name="connsiteX7" fmla="*/ 2438540 w 7924940"/>
              <a:gd name="connsiteY7" fmla="*/ 3816478 h 3816478"/>
              <a:gd name="connsiteX8" fmla="*/ 1383463 w 7924940"/>
              <a:gd name="connsiteY8" fmla="*/ 3511678 h 3816478"/>
              <a:gd name="connsiteX9" fmla="*/ 617568 w 7924940"/>
              <a:gd name="connsiteY9" fmla="*/ 3704492 h 3816478"/>
              <a:gd name="connsiteX10" fmla="*/ 140 w 7924940"/>
              <a:gd name="connsiteY10" fmla="*/ 3087064 h 3816478"/>
              <a:gd name="connsiteX11" fmla="*/ 304940 w 7924940"/>
              <a:gd name="connsiteY11" fmla="*/ 2503493 h 3816478"/>
              <a:gd name="connsiteX12" fmla="*/ 140 w 7924940"/>
              <a:gd name="connsiteY12" fmla="*/ 617428 h 3816478"/>
              <a:gd name="connsiteX0" fmla="*/ 140 w 7924940"/>
              <a:gd name="connsiteY0" fmla="*/ 617428 h 3893930"/>
              <a:gd name="connsiteX1" fmla="*/ 617568 w 7924940"/>
              <a:gd name="connsiteY1" fmla="*/ 0 h 3893930"/>
              <a:gd name="connsiteX2" fmla="*/ 7307512 w 7924940"/>
              <a:gd name="connsiteY2" fmla="*/ 0 h 3893930"/>
              <a:gd name="connsiteX3" fmla="*/ 7924940 w 7924940"/>
              <a:gd name="connsiteY3" fmla="*/ 617428 h 3893930"/>
              <a:gd name="connsiteX4" fmla="*/ 7924940 w 7924940"/>
              <a:gd name="connsiteY4" fmla="*/ 3087064 h 3893930"/>
              <a:gd name="connsiteX5" fmla="*/ 7307512 w 7924940"/>
              <a:gd name="connsiteY5" fmla="*/ 3704492 h 3893930"/>
              <a:gd name="connsiteX6" fmla="*/ 4923832 w 7924940"/>
              <a:gd name="connsiteY6" fmla="*/ 3886816 h 3893930"/>
              <a:gd name="connsiteX7" fmla="*/ 3704632 w 7924940"/>
              <a:gd name="connsiteY7" fmla="*/ 3441339 h 3893930"/>
              <a:gd name="connsiteX8" fmla="*/ 2438540 w 7924940"/>
              <a:gd name="connsiteY8" fmla="*/ 3816478 h 3893930"/>
              <a:gd name="connsiteX9" fmla="*/ 1383463 w 7924940"/>
              <a:gd name="connsiteY9" fmla="*/ 3511678 h 3893930"/>
              <a:gd name="connsiteX10" fmla="*/ 617568 w 7924940"/>
              <a:gd name="connsiteY10" fmla="*/ 3704492 h 3893930"/>
              <a:gd name="connsiteX11" fmla="*/ 140 w 7924940"/>
              <a:gd name="connsiteY11" fmla="*/ 3087064 h 3893930"/>
              <a:gd name="connsiteX12" fmla="*/ 304940 w 7924940"/>
              <a:gd name="connsiteY12" fmla="*/ 2503493 h 3893930"/>
              <a:gd name="connsiteX13" fmla="*/ 140 w 7924940"/>
              <a:gd name="connsiteY13" fmla="*/ 617428 h 3893930"/>
              <a:gd name="connsiteX0" fmla="*/ 140 w 7924940"/>
              <a:gd name="connsiteY0" fmla="*/ 617428 h 3893331"/>
              <a:gd name="connsiteX1" fmla="*/ 617568 w 7924940"/>
              <a:gd name="connsiteY1" fmla="*/ 0 h 3893331"/>
              <a:gd name="connsiteX2" fmla="*/ 7307512 w 7924940"/>
              <a:gd name="connsiteY2" fmla="*/ 0 h 3893331"/>
              <a:gd name="connsiteX3" fmla="*/ 7924940 w 7924940"/>
              <a:gd name="connsiteY3" fmla="*/ 617428 h 3893331"/>
              <a:gd name="connsiteX4" fmla="*/ 7924940 w 7924940"/>
              <a:gd name="connsiteY4" fmla="*/ 3087064 h 3893331"/>
              <a:gd name="connsiteX5" fmla="*/ 7307512 w 7924940"/>
              <a:gd name="connsiteY5" fmla="*/ 3704492 h 3893331"/>
              <a:gd name="connsiteX6" fmla="*/ 6072694 w 7924940"/>
              <a:gd name="connsiteY6" fmla="*/ 3511678 h 3893331"/>
              <a:gd name="connsiteX7" fmla="*/ 4923832 w 7924940"/>
              <a:gd name="connsiteY7" fmla="*/ 3886816 h 3893331"/>
              <a:gd name="connsiteX8" fmla="*/ 3704632 w 7924940"/>
              <a:gd name="connsiteY8" fmla="*/ 3441339 h 3893331"/>
              <a:gd name="connsiteX9" fmla="*/ 2438540 w 7924940"/>
              <a:gd name="connsiteY9" fmla="*/ 3816478 h 3893331"/>
              <a:gd name="connsiteX10" fmla="*/ 1383463 w 7924940"/>
              <a:gd name="connsiteY10" fmla="*/ 3511678 h 3893331"/>
              <a:gd name="connsiteX11" fmla="*/ 617568 w 7924940"/>
              <a:gd name="connsiteY11" fmla="*/ 3704492 h 3893331"/>
              <a:gd name="connsiteX12" fmla="*/ 140 w 7924940"/>
              <a:gd name="connsiteY12" fmla="*/ 3087064 h 3893331"/>
              <a:gd name="connsiteX13" fmla="*/ 304940 w 7924940"/>
              <a:gd name="connsiteY13" fmla="*/ 2503493 h 3893331"/>
              <a:gd name="connsiteX14" fmla="*/ 140 w 7924940"/>
              <a:gd name="connsiteY14" fmla="*/ 617428 h 3893331"/>
              <a:gd name="connsiteX0" fmla="*/ 54439 w 7979239"/>
              <a:gd name="connsiteY0" fmla="*/ 617428 h 3893331"/>
              <a:gd name="connsiteX1" fmla="*/ 671867 w 7979239"/>
              <a:gd name="connsiteY1" fmla="*/ 0 h 3893331"/>
              <a:gd name="connsiteX2" fmla="*/ 7361811 w 7979239"/>
              <a:gd name="connsiteY2" fmla="*/ 0 h 3893331"/>
              <a:gd name="connsiteX3" fmla="*/ 7979239 w 7979239"/>
              <a:gd name="connsiteY3" fmla="*/ 617428 h 3893331"/>
              <a:gd name="connsiteX4" fmla="*/ 7979239 w 7979239"/>
              <a:gd name="connsiteY4" fmla="*/ 3087064 h 3893331"/>
              <a:gd name="connsiteX5" fmla="*/ 7361811 w 7979239"/>
              <a:gd name="connsiteY5" fmla="*/ 3704492 h 3893331"/>
              <a:gd name="connsiteX6" fmla="*/ 6126993 w 7979239"/>
              <a:gd name="connsiteY6" fmla="*/ 3511678 h 3893331"/>
              <a:gd name="connsiteX7" fmla="*/ 4978131 w 7979239"/>
              <a:gd name="connsiteY7" fmla="*/ 3886816 h 3893331"/>
              <a:gd name="connsiteX8" fmla="*/ 3758931 w 7979239"/>
              <a:gd name="connsiteY8" fmla="*/ 3441339 h 3893331"/>
              <a:gd name="connsiteX9" fmla="*/ 2492839 w 7979239"/>
              <a:gd name="connsiteY9" fmla="*/ 3816478 h 3893331"/>
              <a:gd name="connsiteX10" fmla="*/ 1437762 w 7979239"/>
              <a:gd name="connsiteY10" fmla="*/ 3511678 h 3893331"/>
              <a:gd name="connsiteX11" fmla="*/ 671867 w 7979239"/>
              <a:gd name="connsiteY11" fmla="*/ 3704492 h 3893331"/>
              <a:gd name="connsiteX12" fmla="*/ 54439 w 7979239"/>
              <a:gd name="connsiteY12" fmla="*/ 3087064 h 3893331"/>
              <a:gd name="connsiteX13" fmla="*/ 359239 w 7979239"/>
              <a:gd name="connsiteY13" fmla="*/ 2503493 h 3893331"/>
              <a:gd name="connsiteX14" fmla="*/ 30993 w 7979239"/>
              <a:gd name="connsiteY14" fmla="*/ 1940786 h 3893331"/>
              <a:gd name="connsiteX15" fmla="*/ 54439 w 7979239"/>
              <a:gd name="connsiteY15" fmla="*/ 617428 h 3893331"/>
              <a:gd name="connsiteX0" fmla="*/ 54439 w 7979239"/>
              <a:gd name="connsiteY0" fmla="*/ 617437 h 3893340"/>
              <a:gd name="connsiteX1" fmla="*/ 671867 w 7979239"/>
              <a:gd name="connsiteY1" fmla="*/ 9 h 3893340"/>
              <a:gd name="connsiteX2" fmla="*/ 1836348 w 7979239"/>
              <a:gd name="connsiteY2" fmla="*/ 229226 h 3893340"/>
              <a:gd name="connsiteX3" fmla="*/ 7361811 w 7979239"/>
              <a:gd name="connsiteY3" fmla="*/ 9 h 3893340"/>
              <a:gd name="connsiteX4" fmla="*/ 7979239 w 7979239"/>
              <a:gd name="connsiteY4" fmla="*/ 617437 h 3893340"/>
              <a:gd name="connsiteX5" fmla="*/ 7979239 w 7979239"/>
              <a:gd name="connsiteY5" fmla="*/ 3087073 h 3893340"/>
              <a:gd name="connsiteX6" fmla="*/ 7361811 w 7979239"/>
              <a:gd name="connsiteY6" fmla="*/ 3704501 h 3893340"/>
              <a:gd name="connsiteX7" fmla="*/ 6126993 w 7979239"/>
              <a:gd name="connsiteY7" fmla="*/ 3511687 h 3893340"/>
              <a:gd name="connsiteX8" fmla="*/ 4978131 w 7979239"/>
              <a:gd name="connsiteY8" fmla="*/ 3886825 h 3893340"/>
              <a:gd name="connsiteX9" fmla="*/ 3758931 w 7979239"/>
              <a:gd name="connsiteY9" fmla="*/ 3441348 h 3893340"/>
              <a:gd name="connsiteX10" fmla="*/ 2492839 w 7979239"/>
              <a:gd name="connsiteY10" fmla="*/ 3816487 h 3893340"/>
              <a:gd name="connsiteX11" fmla="*/ 1437762 w 7979239"/>
              <a:gd name="connsiteY11" fmla="*/ 3511687 h 3893340"/>
              <a:gd name="connsiteX12" fmla="*/ 671867 w 7979239"/>
              <a:gd name="connsiteY12" fmla="*/ 3704501 h 3893340"/>
              <a:gd name="connsiteX13" fmla="*/ 54439 w 7979239"/>
              <a:gd name="connsiteY13" fmla="*/ 3087073 h 3893340"/>
              <a:gd name="connsiteX14" fmla="*/ 359239 w 7979239"/>
              <a:gd name="connsiteY14" fmla="*/ 2503502 h 3893340"/>
              <a:gd name="connsiteX15" fmla="*/ 30993 w 7979239"/>
              <a:gd name="connsiteY15" fmla="*/ 1940795 h 3893340"/>
              <a:gd name="connsiteX16" fmla="*/ 54439 w 7979239"/>
              <a:gd name="connsiteY16" fmla="*/ 617437 h 3893340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7361811 w 7979239"/>
              <a:gd name="connsiteY4" fmla="*/ 52137 h 3945468"/>
              <a:gd name="connsiteX5" fmla="*/ 7979239 w 7979239"/>
              <a:gd name="connsiteY5" fmla="*/ 669565 h 3945468"/>
              <a:gd name="connsiteX6" fmla="*/ 7979239 w 7979239"/>
              <a:gd name="connsiteY6" fmla="*/ 3139201 h 3945468"/>
              <a:gd name="connsiteX7" fmla="*/ 7361811 w 7979239"/>
              <a:gd name="connsiteY7" fmla="*/ 3756629 h 3945468"/>
              <a:gd name="connsiteX8" fmla="*/ 6126993 w 7979239"/>
              <a:gd name="connsiteY8" fmla="*/ 3563815 h 3945468"/>
              <a:gd name="connsiteX9" fmla="*/ 4978131 w 7979239"/>
              <a:gd name="connsiteY9" fmla="*/ 3938953 h 3945468"/>
              <a:gd name="connsiteX10" fmla="*/ 3758931 w 7979239"/>
              <a:gd name="connsiteY10" fmla="*/ 3493476 h 3945468"/>
              <a:gd name="connsiteX11" fmla="*/ 2492839 w 7979239"/>
              <a:gd name="connsiteY11" fmla="*/ 3868615 h 3945468"/>
              <a:gd name="connsiteX12" fmla="*/ 1437762 w 7979239"/>
              <a:gd name="connsiteY12" fmla="*/ 3563815 h 3945468"/>
              <a:gd name="connsiteX13" fmla="*/ 671867 w 7979239"/>
              <a:gd name="connsiteY13" fmla="*/ 3756629 h 3945468"/>
              <a:gd name="connsiteX14" fmla="*/ 54439 w 7979239"/>
              <a:gd name="connsiteY14" fmla="*/ 3139201 h 3945468"/>
              <a:gd name="connsiteX15" fmla="*/ 359239 w 7979239"/>
              <a:gd name="connsiteY15" fmla="*/ 2555630 h 3945468"/>
              <a:gd name="connsiteX16" fmla="*/ 30993 w 7979239"/>
              <a:gd name="connsiteY16" fmla="*/ 1992923 h 3945468"/>
              <a:gd name="connsiteX17" fmla="*/ 54439 w 7979239"/>
              <a:gd name="connsiteY17" fmla="*/ 669565 h 3945468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4579548 w 7979239"/>
              <a:gd name="connsiteY4" fmla="*/ 328246 h 3945468"/>
              <a:gd name="connsiteX5" fmla="*/ 7361811 w 7979239"/>
              <a:gd name="connsiteY5" fmla="*/ 52137 h 3945468"/>
              <a:gd name="connsiteX6" fmla="*/ 7979239 w 7979239"/>
              <a:gd name="connsiteY6" fmla="*/ 669565 h 3945468"/>
              <a:gd name="connsiteX7" fmla="*/ 7979239 w 7979239"/>
              <a:gd name="connsiteY7" fmla="*/ 3139201 h 3945468"/>
              <a:gd name="connsiteX8" fmla="*/ 7361811 w 7979239"/>
              <a:gd name="connsiteY8" fmla="*/ 3756629 h 3945468"/>
              <a:gd name="connsiteX9" fmla="*/ 6126993 w 7979239"/>
              <a:gd name="connsiteY9" fmla="*/ 3563815 h 3945468"/>
              <a:gd name="connsiteX10" fmla="*/ 4978131 w 7979239"/>
              <a:gd name="connsiteY10" fmla="*/ 3938953 h 3945468"/>
              <a:gd name="connsiteX11" fmla="*/ 3758931 w 7979239"/>
              <a:gd name="connsiteY11" fmla="*/ 3493476 h 3945468"/>
              <a:gd name="connsiteX12" fmla="*/ 2492839 w 7979239"/>
              <a:gd name="connsiteY12" fmla="*/ 3868615 h 3945468"/>
              <a:gd name="connsiteX13" fmla="*/ 1437762 w 7979239"/>
              <a:gd name="connsiteY13" fmla="*/ 3563815 h 3945468"/>
              <a:gd name="connsiteX14" fmla="*/ 671867 w 7979239"/>
              <a:gd name="connsiteY14" fmla="*/ 3756629 h 3945468"/>
              <a:gd name="connsiteX15" fmla="*/ 54439 w 7979239"/>
              <a:gd name="connsiteY15" fmla="*/ 3139201 h 3945468"/>
              <a:gd name="connsiteX16" fmla="*/ 359239 w 7979239"/>
              <a:gd name="connsiteY16" fmla="*/ 2555630 h 3945468"/>
              <a:gd name="connsiteX17" fmla="*/ 30993 w 7979239"/>
              <a:gd name="connsiteY17" fmla="*/ 1992923 h 3945468"/>
              <a:gd name="connsiteX18" fmla="*/ 54439 w 7979239"/>
              <a:gd name="connsiteY18" fmla="*/ 669565 h 3945468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361811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197688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7197688 w 7979239"/>
              <a:gd name="connsiteY7" fmla="*/ 193213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6705319 w 7979239"/>
              <a:gd name="connsiteY7" fmla="*/ 568352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79239 w 8330932"/>
              <a:gd name="connsiteY10" fmla="*/ 3280277 h 4086544"/>
              <a:gd name="connsiteX11" fmla="*/ 7361811 w 8330932"/>
              <a:gd name="connsiteY11" fmla="*/ 3897705 h 4086544"/>
              <a:gd name="connsiteX12" fmla="*/ 6126993 w 8330932"/>
              <a:gd name="connsiteY12" fmla="*/ 3704891 h 4086544"/>
              <a:gd name="connsiteX13" fmla="*/ 4978131 w 8330932"/>
              <a:gd name="connsiteY13" fmla="*/ 4080029 h 4086544"/>
              <a:gd name="connsiteX14" fmla="*/ 3758931 w 8330932"/>
              <a:gd name="connsiteY14" fmla="*/ 3634552 h 4086544"/>
              <a:gd name="connsiteX15" fmla="*/ 2492839 w 8330932"/>
              <a:gd name="connsiteY15" fmla="*/ 4009691 h 4086544"/>
              <a:gd name="connsiteX16" fmla="*/ 1437762 w 8330932"/>
              <a:gd name="connsiteY16" fmla="*/ 3704891 h 4086544"/>
              <a:gd name="connsiteX17" fmla="*/ 671867 w 8330932"/>
              <a:gd name="connsiteY17" fmla="*/ 3897705 h 4086544"/>
              <a:gd name="connsiteX18" fmla="*/ 54439 w 8330932"/>
              <a:gd name="connsiteY18" fmla="*/ 3280277 h 4086544"/>
              <a:gd name="connsiteX19" fmla="*/ 359239 w 8330932"/>
              <a:gd name="connsiteY19" fmla="*/ 2696706 h 4086544"/>
              <a:gd name="connsiteX20" fmla="*/ 30993 w 8330932"/>
              <a:gd name="connsiteY20" fmla="*/ 2133999 h 4086544"/>
              <a:gd name="connsiteX21" fmla="*/ 54439 w 8330932"/>
              <a:gd name="connsiteY21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32347 w 8330932"/>
              <a:gd name="connsiteY10" fmla="*/ 2743599 h 4086544"/>
              <a:gd name="connsiteX11" fmla="*/ 7979239 w 8330932"/>
              <a:gd name="connsiteY11" fmla="*/ 3280277 h 4086544"/>
              <a:gd name="connsiteX12" fmla="*/ 7361811 w 8330932"/>
              <a:gd name="connsiteY12" fmla="*/ 3897705 h 4086544"/>
              <a:gd name="connsiteX13" fmla="*/ 6126993 w 8330932"/>
              <a:gd name="connsiteY13" fmla="*/ 3704891 h 4086544"/>
              <a:gd name="connsiteX14" fmla="*/ 4978131 w 8330932"/>
              <a:gd name="connsiteY14" fmla="*/ 4080029 h 4086544"/>
              <a:gd name="connsiteX15" fmla="*/ 3758931 w 8330932"/>
              <a:gd name="connsiteY15" fmla="*/ 3634552 h 4086544"/>
              <a:gd name="connsiteX16" fmla="*/ 2492839 w 8330932"/>
              <a:gd name="connsiteY16" fmla="*/ 4009691 h 4086544"/>
              <a:gd name="connsiteX17" fmla="*/ 1437762 w 8330932"/>
              <a:gd name="connsiteY17" fmla="*/ 3704891 h 4086544"/>
              <a:gd name="connsiteX18" fmla="*/ 671867 w 8330932"/>
              <a:gd name="connsiteY18" fmla="*/ 3897705 h 4086544"/>
              <a:gd name="connsiteX19" fmla="*/ 54439 w 8330932"/>
              <a:gd name="connsiteY19" fmla="*/ 3280277 h 4086544"/>
              <a:gd name="connsiteX20" fmla="*/ 359239 w 8330932"/>
              <a:gd name="connsiteY20" fmla="*/ 2696706 h 4086544"/>
              <a:gd name="connsiteX21" fmla="*/ 30993 w 8330932"/>
              <a:gd name="connsiteY21" fmla="*/ 2133999 h 4086544"/>
              <a:gd name="connsiteX22" fmla="*/ 54439 w 8330932"/>
              <a:gd name="connsiteY22" fmla="*/ 810641 h 408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0932" h="4086544">
                <a:moveTo>
                  <a:pt x="54439" y="810641"/>
                </a:moveTo>
                <a:cubicBezTo>
                  <a:pt x="54439" y="469645"/>
                  <a:pt x="330871" y="193213"/>
                  <a:pt x="671867" y="193213"/>
                </a:cubicBezTo>
                <a:cubicBezTo>
                  <a:pt x="903720" y="191465"/>
                  <a:pt x="1604495" y="424178"/>
                  <a:pt x="1836348" y="422430"/>
                </a:cubicBezTo>
                <a:cubicBezTo>
                  <a:pt x="2102071" y="414615"/>
                  <a:pt x="2367794" y="148891"/>
                  <a:pt x="2633517" y="141076"/>
                </a:cubicBezTo>
                <a:cubicBezTo>
                  <a:pt x="3305640" y="148891"/>
                  <a:pt x="3907425" y="461507"/>
                  <a:pt x="4579548" y="469322"/>
                </a:cubicBezTo>
                <a:cubicBezTo>
                  <a:pt x="4696779" y="453691"/>
                  <a:pt x="4814009" y="109815"/>
                  <a:pt x="4931240" y="94184"/>
                </a:cubicBezTo>
                <a:cubicBezTo>
                  <a:pt x="5251671" y="101999"/>
                  <a:pt x="5572101" y="-7416"/>
                  <a:pt x="5892532" y="399"/>
                </a:cubicBezTo>
                <a:lnTo>
                  <a:pt x="6705319" y="568352"/>
                </a:lnTo>
                <a:cubicBezTo>
                  <a:pt x="7046315" y="568352"/>
                  <a:pt x="7979239" y="469645"/>
                  <a:pt x="7979239" y="810641"/>
                </a:cubicBezTo>
                <a:cubicBezTo>
                  <a:pt x="7979239" y="1197053"/>
                  <a:pt x="8330932" y="1630357"/>
                  <a:pt x="8330932" y="2016769"/>
                </a:cubicBezTo>
                <a:cubicBezTo>
                  <a:pt x="8268409" y="2266861"/>
                  <a:pt x="7994870" y="2493507"/>
                  <a:pt x="7932347" y="2743599"/>
                </a:cubicBezTo>
                <a:lnTo>
                  <a:pt x="7979239" y="3280277"/>
                </a:lnTo>
                <a:cubicBezTo>
                  <a:pt x="7979239" y="3621273"/>
                  <a:pt x="7702807" y="3897705"/>
                  <a:pt x="7361811" y="3897705"/>
                </a:cubicBezTo>
                <a:cubicBezTo>
                  <a:pt x="7057011" y="4019274"/>
                  <a:pt x="6524273" y="3674504"/>
                  <a:pt x="6126993" y="3704891"/>
                </a:cubicBezTo>
                <a:cubicBezTo>
                  <a:pt x="5729713" y="3735278"/>
                  <a:pt x="5376716" y="4142552"/>
                  <a:pt x="4978131" y="4080029"/>
                </a:cubicBezTo>
                <a:cubicBezTo>
                  <a:pt x="4579546" y="4017506"/>
                  <a:pt x="4044192" y="3568121"/>
                  <a:pt x="3758931" y="3634552"/>
                </a:cubicBezTo>
                <a:cubicBezTo>
                  <a:pt x="3473670" y="3700983"/>
                  <a:pt x="2891424" y="4005783"/>
                  <a:pt x="2492839" y="4009691"/>
                </a:cubicBezTo>
                <a:cubicBezTo>
                  <a:pt x="1505497" y="3977555"/>
                  <a:pt x="1745165" y="3668848"/>
                  <a:pt x="1437762" y="3704891"/>
                </a:cubicBezTo>
                <a:lnTo>
                  <a:pt x="671867" y="3897705"/>
                </a:lnTo>
                <a:cubicBezTo>
                  <a:pt x="330871" y="3897705"/>
                  <a:pt x="54439" y="3621273"/>
                  <a:pt x="54439" y="3280277"/>
                </a:cubicBezTo>
                <a:cubicBezTo>
                  <a:pt x="46624" y="3070123"/>
                  <a:pt x="367054" y="2906860"/>
                  <a:pt x="359239" y="2696706"/>
                </a:cubicBezTo>
                <a:cubicBezTo>
                  <a:pt x="402224" y="2505660"/>
                  <a:pt x="81793" y="2448343"/>
                  <a:pt x="30993" y="2133999"/>
                </a:cubicBezTo>
                <a:cubicBezTo>
                  <a:pt x="-19807" y="1819655"/>
                  <a:pt x="-5481" y="1134105"/>
                  <a:pt x="54439" y="8106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DCE82A37-81B6-4CDA-9A06-D66ACA23A618}"/>
              </a:ext>
            </a:extLst>
          </p:cNvPr>
          <p:cNvSpPr txBox="1"/>
          <p:nvPr/>
        </p:nvSpPr>
        <p:spPr>
          <a:xfrm>
            <a:off x="1364896" y="1985159"/>
            <a:ext cx="72976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ท่องว่า “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นมยวง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”</a:t>
            </a:r>
            <a:r>
              <a:rPr lang="th-TH" sz="4800" i="1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คือมีตัวสะกดในมาตราแม่ 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น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ม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เก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ย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เกอ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ว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ง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 และจะประสมด้วย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เสียงยาว 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ไม่มีตัวสะกด</a:t>
            </a:r>
            <a:endParaRPr lang="th-TH" sz="48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D12BCC31-2EFF-4602-B3E6-4325892056EC}"/>
              </a:ext>
            </a:extLst>
          </p:cNvPr>
          <p:cNvSpPr/>
          <p:nvPr/>
        </p:nvSpPr>
        <p:spPr>
          <a:xfrm>
            <a:off x="1091943" y="178735"/>
            <a:ext cx="3921760" cy="1544950"/>
          </a:xfrm>
          <a:custGeom>
            <a:avLst/>
            <a:gdLst>
              <a:gd name="connsiteX0" fmla="*/ 0 w 3643984"/>
              <a:gd name="connsiteY0" fmla="*/ 218238 h 1309400"/>
              <a:gd name="connsiteX1" fmla="*/ 218238 w 3643984"/>
              <a:gd name="connsiteY1" fmla="*/ 0 h 1309400"/>
              <a:gd name="connsiteX2" fmla="*/ 3425746 w 3643984"/>
              <a:gd name="connsiteY2" fmla="*/ 0 h 1309400"/>
              <a:gd name="connsiteX3" fmla="*/ 3643984 w 3643984"/>
              <a:gd name="connsiteY3" fmla="*/ 218238 h 1309400"/>
              <a:gd name="connsiteX4" fmla="*/ 3643984 w 3643984"/>
              <a:gd name="connsiteY4" fmla="*/ 1091162 h 1309400"/>
              <a:gd name="connsiteX5" fmla="*/ 3425746 w 3643984"/>
              <a:gd name="connsiteY5" fmla="*/ 1309400 h 1309400"/>
              <a:gd name="connsiteX6" fmla="*/ 218238 w 3643984"/>
              <a:gd name="connsiteY6" fmla="*/ 1309400 h 1309400"/>
              <a:gd name="connsiteX7" fmla="*/ 0 w 3643984"/>
              <a:gd name="connsiteY7" fmla="*/ 1091162 h 1309400"/>
              <a:gd name="connsiteX8" fmla="*/ 0 w 3643984"/>
              <a:gd name="connsiteY8" fmla="*/ 218238 h 1309400"/>
              <a:gd name="connsiteX0" fmla="*/ 277776 w 3921760"/>
              <a:gd name="connsiteY0" fmla="*/ 218238 h 1309400"/>
              <a:gd name="connsiteX1" fmla="*/ 496014 w 3921760"/>
              <a:gd name="connsiteY1" fmla="*/ 0 h 1309400"/>
              <a:gd name="connsiteX2" fmla="*/ 3703522 w 3921760"/>
              <a:gd name="connsiteY2" fmla="*/ 0 h 1309400"/>
              <a:gd name="connsiteX3" fmla="*/ 3921760 w 3921760"/>
              <a:gd name="connsiteY3" fmla="*/ 218238 h 1309400"/>
              <a:gd name="connsiteX4" fmla="*/ 3921760 w 3921760"/>
              <a:gd name="connsiteY4" fmla="*/ 1091162 h 1309400"/>
              <a:gd name="connsiteX5" fmla="*/ 3703522 w 3921760"/>
              <a:gd name="connsiteY5" fmla="*/ 1309400 h 1309400"/>
              <a:gd name="connsiteX6" fmla="*/ 496014 w 3921760"/>
              <a:gd name="connsiteY6" fmla="*/ 1309400 h 1309400"/>
              <a:gd name="connsiteX7" fmla="*/ 277776 w 3921760"/>
              <a:gd name="connsiteY7" fmla="*/ 1091162 h 1309400"/>
              <a:gd name="connsiteX8" fmla="*/ 0 w 3921760"/>
              <a:gd name="connsiteY8" fmla="*/ 516290 h 1309400"/>
              <a:gd name="connsiteX9" fmla="*/ 277776 w 3921760"/>
              <a:gd name="connsiteY9" fmla="*/ 218238 h 1309400"/>
              <a:gd name="connsiteX0" fmla="*/ 277776 w 3921760"/>
              <a:gd name="connsiteY0" fmla="*/ 45378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277776 w 3921760"/>
              <a:gd name="connsiteY10" fmla="*/ 453788 h 1544950"/>
              <a:gd name="connsiteX0" fmla="*/ 94896 w 3921760"/>
              <a:gd name="connsiteY0" fmla="*/ 39282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94896 w 3921760"/>
              <a:gd name="connsiteY10" fmla="*/ 392828 h 154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1760" h="1544950">
                <a:moveTo>
                  <a:pt x="94896" y="392828"/>
                </a:moveTo>
                <a:cubicBezTo>
                  <a:pt x="94896" y="272298"/>
                  <a:pt x="375484" y="235550"/>
                  <a:pt x="496014" y="235550"/>
                </a:cubicBezTo>
                <a:cubicBezTo>
                  <a:pt x="618543" y="231540"/>
                  <a:pt x="741071" y="4010"/>
                  <a:pt x="863600" y="0"/>
                </a:cubicBezTo>
                <a:lnTo>
                  <a:pt x="3703522" y="235550"/>
                </a:lnTo>
                <a:cubicBezTo>
                  <a:pt x="3824052" y="235550"/>
                  <a:pt x="3921760" y="333258"/>
                  <a:pt x="3921760" y="453788"/>
                </a:cubicBezTo>
                <a:lnTo>
                  <a:pt x="3921760" y="1326712"/>
                </a:lnTo>
                <a:cubicBezTo>
                  <a:pt x="3921760" y="1447242"/>
                  <a:pt x="3824052" y="1544950"/>
                  <a:pt x="3703522" y="1544950"/>
                </a:cubicBezTo>
                <a:lnTo>
                  <a:pt x="496014" y="1544950"/>
                </a:lnTo>
                <a:cubicBezTo>
                  <a:pt x="375484" y="1544950"/>
                  <a:pt x="277776" y="1447242"/>
                  <a:pt x="277776" y="1326712"/>
                </a:cubicBezTo>
                <a:cubicBezTo>
                  <a:pt x="276624" y="1128315"/>
                  <a:pt x="1152" y="950237"/>
                  <a:pt x="0" y="751840"/>
                </a:cubicBezTo>
                <a:cubicBezTo>
                  <a:pt x="1152" y="659263"/>
                  <a:pt x="93744" y="485405"/>
                  <a:pt x="94896" y="392828"/>
                </a:cubicBezTo>
                <a:close/>
              </a:path>
            </a:pathLst>
          </a:cu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7">
            <a:extLst>
              <a:ext uri="{FF2B5EF4-FFF2-40B4-BE49-F238E27FC236}">
                <a16:creationId xmlns:a16="http://schemas.microsoft.com/office/drawing/2014/main" id="{1594596B-CE40-4D04-B24B-4AEC64F0ECD2}"/>
              </a:ext>
            </a:extLst>
          </p:cNvPr>
          <p:cNvSpPr/>
          <p:nvPr/>
        </p:nvSpPr>
        <p:spPr>
          <a:xfrm>
            <a:off x="1091943" y="309472"/>
            <a:ext cx="3921760" cy="1544950"/>
          </a:xfrm>
          <a:custGeom>
            <a:avLst/>
            <a:gdLst>
              <a:gd name="connsiteX0" fmla="*/ 0 w 3643984"/>
              <a:gd name="connsiteY0" fmla="*/ 218238 h 1309400"/>
              <a:gd name="connsiteX1" fmla="*/ 218238 w 3643984"/>
              <a:gd name="connsiteY1" fmla="*/ 0 h 1309400"/>
              <a:gd name="connsiteX2" fmla="*/ 3425746 w 3643984"/>
              <a:gd name="connsiteY2" fmla="*/ 0 h 1309400"/>
              <a:gd name="connsiteX3" fmla="*/ 3643984 w 3643984"/>
              <a:gd name="connsiteY3" fmla="*/ 218238 h 1309400"/>
              <a:gd name="connsiteX4" fmla="*/ 3643984 w 3643984"/>
              <a:gd name="connsiteY4" fmla="*/ 1091162 h 1309400"/>
              <a:gd name="connsiteX5" fmla="*/ 3425746 w 3643984"/>
              <a:gd name="connsiteY5" fmla="*/ 1309400 h 1309400"/>
              <a:gd name="connsiteX6" fmla="*/ 218238 w 3643984"/>
              <a:gd name="connsiteY6" fmla="*/ 1309400 h 1309400"/>
              <a:gd name="connsiteX7" fmla="*/ 0 w 3643984"/>
              <a:gd name="connsiteY7" fmla="*/ 1091162 h 1309400"/>
              <a:gd name="connsiteX8" fmla="*/ 0 w 3643984"/>
              <a:gd name="connsiteY8" fmla="*/ 218238 h 1309400"/>
              <a:gd name="connsiteX0" fmla="*/ 277776 w 3921760"/>
              <a:gd name="connsiteY0" fmla="*/ 218238 h 1309400"/>
              <a:gd name="connsiteX1" fmla="*/ 496014 w 3921760"/>
              <a:gd name="connsiteY1" fmla="*/ 0 h 1309400"/>
              <a:gd name="connsiteX2" fmla="*/ 3703522 w 3921760"/>
              <a:gd name="connsiteY2" fmla="*/ 0 h 1309400"/>
              <a:gd name="connsiteX3" fmla="*/ 3921760 w 3921760"/>
              <a:gd name="connsiteY3" fmla="*/ 218238 h 1309400"/>
              <a:gd name="connsiteX4" fmla="*/ 3921760 w 3921760"/>
              <a:gd name="connsiteY4" fmla="*/ 1091162 h 1309400"/>
              <a:gd name="connsiteX5" fmla="*/ 3703522 w 3921760"/>
              <a:gd name="connsiteY5" fmla="*/ 1309400 h 1309400"/>
              <a:gd name="connsiteX6" fmla="*/ 496014 w 3921760"/>
              <a:gd name="connsiteY6" fmla="*/ 1309400 h 1309400"/>
              <a:gd name="connsiteX7" fmla="*/ 277776 w 3921760"/>
              <a:gd name="connsiteY7" fmla="*/ 1091162 h 1309400"/>
              <a:gd name="connsiteX8" fmla="*/ 0 w 3921760"/>
              <a:gd name="connsiteY8" fmla="*/ 516290 h 1309400"/>
              <a:gd name="connsiteX9" fmla="*/ 277776 w 3921760"/>
              <a:gd name="connsiteY9" fmla="*/ 218238 h 1309400"/>
              <a:gd name="connsiteX0" fmla="*/ 277776 w 3921760"/>
              <a:gd name="connsiteY0" fmla="*/ 45378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277776 w 3921760"/>
              <a:gd name="connsiteY10" fmla="*/ 453788 h 1544950"/>
              <a:gd name="connsiteX0" fmla="*/ 94896 w 3921760"/>
              <a:gd name="connsiteY0" fmla="*/ 39282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94896 w 3921760"/>
              <a:gd name="connsiteY10" fmla="*/ 392828 h 154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1760" h="1544950">
                <a:moveTo>
                  <a:pt x="94896" y="392828"/>
                </a:moveTo>
                <a:cubicBezTo>
                  <a:pt x="94896" y="272298"/>
                  <a:pt x="375484" y="235550"/>
                  <a:pt x="496014" y="235550"/>
                </a:cubicBezTo>
                <a:cubicBezTo>
                  <a:pt x="618543" y="231540"/>
                  <a:pt x="741071" y="4010"/>
                  <a:pt x="863600" y="0"/>
                </a:cubicBezTo>
                <a:lnTo>
                  <a:pt x="3703522" y="235550"/>
                </a:lnTo>
                <a:cubicBezTo>
                  <a:pt x="3824052" y="235550"/>
                  <a:pt x="3921760" y="333258"/>
                  <a:pt x="3921760" y="453788"/>
                </a:cubicBezTo>
                <a:lnTo>
                  <a:pt x="3921760" y="1326712"/>
                </a:lnTo>
                <a:cubicBezTo>
                  <a:pt x="3921760" y="1447242"/>
                  <a:pt x="3824052" y="1544950"/>
                  <a:pt x="3703522" y="1544950"/>
                </a:cubicBezTo>
                <a:lnTo>
                  <a:pt x="496014" y="1544950"/>
                </a:lnTo>
                <a:cubicBezTo>
                  <a:pt x="375484" y="1544950"/>
                  <a:pt x="277776" y="1447242"/>
                  <a:pt x="277776" y="1326712"/>
                </a:cubicBezTo>
                <a:cubicBezTo>
                  <a:pt x="276624" y="1128315"/>
                  <a:pt x="1152" y="950237"/>
                  <a:pt x="0" y="751840"/>
                </a:cubicBezTo>
                <a:cubicBezTo>
                  <a:pt x="1152" y="659263"/>
                  <a:pt x="93744" y="485405"/>
                  <a:pt x="94896" y="392828"/>
                </a:cubicBezTo>
                <a:close/>
              </a:path>
            </a:pathLst>
          </a:cu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9B1A9C09-4268-419B-9EDC-16CEBAE690E4}"/>
              </a:ext>
            </a:extLst>
          </p:cNvPr>
          <p:cNvSpPr txBox="1"/>
          <p:nvPr/>
        </p:nvSpPr>
        <p:spPr>
          <a:xfrm>
            <a:off x="793837" y="390376"/>
            <a:ext cx="2273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2540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Trick</a:t>
            </a:r>
            <a:endParaRPr lang="th-TH" sz="6000" dirty="0">
              <a:ln w="254000">
                <a:solidFill>
                  <a:schemeClr val="tx1"/>
                </a:solidFill>
              </a:ln>
              <a:latin typeface="Punsukpukpik Thin" panose="00000500000000000000" pitchFamily="2" charset="-34"/>
              <a:cs typeface="Punsukpukpik Thin" panose="00000500000000000000" pitchFamily="2" charset="-34"/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BC06C7A-022F-47CE-80E4-60F4C75CC7C3}"/>
              </a:ext>
            </a:extLst>
          </p:cNvPr>
          <p:cNvSpPr txBox="1"/>
          <p:nvPr/>
        </p:nvSpPr>
        <p:spPr>
          <a:xfrm>
            <a:off x="825623" y="377176"/>
            <a:ext cx="1978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Trick</a:t>
            </a:r>
            <a:endParaRPr lang="th-TH" sz="6000" dirty="0">
              <a:solidFill>
                <a:schemeClr val="bg1"/>
              </a:solidFill>
              <a:latin typeface="Punsukpukpik Thin" panose="00000500000000000000" pitchFamily="2" charset="-34"/>
              <a:cs typeface="Punsukpukpik Thin" panose="00000500000000000000" pitchFamily="2" charset="-34"/>
            </a:endParaRP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3B063C64-5195-49D0-BEFD-7257EC0F382B}"/>
              </a:ext>
            </a:extLst>
          </p:cNvPr>
          <p:cNvSpPr txBox="1"/>
          <p:nvPr/>
        </p:nvSpPr>
        <p:spPr>
          <a:xfrm>
            <a:off x="2735879" y="599431"/>
            <a:ext cx="2702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dirty="0">
                <a:ln w="1905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844CC1A7-1A53-4612-A48E-8B449314D70C}"/>
              </a:ext>
            </a:extLst>
          </p:cNvPr>
          <p:cNvSpPr txBox="1"/>
          <p:nvPr/>
        </p:nvSpPr>
        <p:spPr>
          <a:xfrm>
            <a:off x="2727930" y="599431"/>
            <a:ext cx="2702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dirty="0"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คำเป็น</a:t>
            </a:r>
          </a:p>
        </p:txBody>
      </p:sp>
      <p:pic>
        <p:nvPicPr>
          <p:cNvPr id="3074" name="Picture 2" descr="ครู การ์ตูน">
            <a:extLst>
              <a:ext uri="{FF2B5EF4-FFF2-40B4-BE49-F238E27FC236}">
                <a16:creationId xmlns:a16="http://schemas.microsoft.com/office/drawing/2014/main" id="{1DD970B5-16D5-8265-1C87-8EC77102A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156" y="1985159"/>
            <a:ext cx="4211594" cy="493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655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: มุมมน 1">
            <a:extLst>
              <a:ext uri="{FF2B5EF4-FFF2-40B4-BE49-F238E27FC236}">
                <a16:creationId xmlns:a16="http://schemas.microsoft.com/office/drawing/2014/main" id="{EBCF12CD-5CD7-448D-B0E0-F53B104BFBCB}"/>
              </a:ext>
            </a:extLst>
          </p:cNvPr>
          <p:cNvSpPr/>
          <p:nvPr/>
        </p:nvSpPr>
        <p:spPr>
          <a:xfrm>
            <a:off x="3986433" y="274158"/>
            <a:ext cx="5389236" cy="1646081"/>
          </a:xfrm>
          <a:custGeom>
            <a:avLst/>
            <a:gdLst>
              <a:gd name="connsiteX0" fmla="*/ 0 w 5379720"/>
              <a:gd name="connsiteY0" fmla="*/ 822960 h 1645920"/>
              <a:gd name="connsiteX1" fmla="*/ 822960 w 5379720"/>
              <a:gd name="connsiteY1" fmla="*/ 0 h 1645920"/>
              <a:gd name="connsiteX2" fmla="*/ 4556760 w 5379720"/>
              <a:gd name="connsiteY2" fmla="*/ 0 h 1645920"/>
              <a:gd name="connsiteX3" fmla="*/ 5379720 w 5379720"/>
              <a:gd name="connsiteY3" fmla="*/ 822960 h 1645920"/>
              <a:gd name="connsiteX4" fmla="*/ 5379720 w 5379720"/>
              <a:gd name="connsiteY4" fmla="*/ 822960 h 1645920"/>
              <a:gd name="connsiteX5" fmla="*/ 4556760 w 5379720"/>
              <a:gd name="connsiteY5" fmla="*/ 1645920 h 1645920"/>
              <a:gd name="connsiteX6" fmla="*/ 822960 w 5379720"/>
              <a:gd name="connsiteY6" fmla="*/ 1645920 h 1645920"/>
              <a:gd name="connsiteX7" fmla="*/ 0 w 5379720"/>
              <a:gd name="connsiteY7" fmla="*/ 822960 h 1645920"/>
              <a:gd name="connsiteX0" fmla="*/ 51137 w 5430857"/>
              <a:gd name="connsiteY0" fmla="*/ 822960 h 1645920"/>
              <a:gd name="connsiteX1" fmla="*/ 173057 w 5430857"/>
              <a:gd name="connsiteY1" fmla="*/ 121920 h 1645920"/>
              <a:gd name="connsiteX2" fmla="*/ 874097 w 5430857"/>
              <a:gd name="connsiteY2" fmla="*/ 0 h 1645920"/>
              <a:gd name="connsiteX3" fmla="*/ 4607897 w 5430857"/>
              <a:gd name="connsiteY3" fmla="*/ 0 h 1645920"/>
              <a:gd name="connsiteX4" fmla="*/ 5430857 w 5430857"/>
              <a:gd name="connsiteY4" fmla="*/ 822960 h 1645920"/>
              <a:gd name="connsiteX5" fmla="*/ 5430857 w 5430857"/>
              <a:gd name="connsiteY5" fmla="*/ 822960 h 1645920"/>
              <a:gd name="connsiteX6" fmla="*/ 4607897 w 5430857"/>
              <a:gd name="connsiteY6" fmla="*/ 1645920 h 1645920"/>
              <a:gd name="connsiteX7" fmla="*/ 874097 w 5430857"/>
              <a:gd name="connsiteY7" fmla="*/ 1645920 h 1645920"/>
              <a:gd name="connsiteX8" fmla="*/ 51137 w 5430857"/>
              <a:gd name="connsiteY8" fmla="*/ 822960 h 1645920"/>
              <a:gd name="connsiteX0" fmla="*/ 9516 w 5389236"/>
              <a:gd name="connsiteY0" fmla="*/ 822960 h 1645920"/>
              <a:gd name="connsiteX1" fmla="*/ 131436 w 5389236"/>
              <a:gd name="connsiteY1" fmla="*/ 121920 h 1645920"/>
              <a:gd name="connsiteX2" fmla="*/ 832476 w 5389236"/>
              <a:gd name="connsiteY2" fmla="*/ 0 h 1645920"/>
              <a:gd name="connsiteX3" fmla="*/ 4566276 w 5389236"/>
              <a:gd name="connsiteY3" fmla="*/ 0 h 1645920"/>
              <a:gd name="connsiteX4" fmla="*/ 5389236 w 5389236"/>
              <a:gd name="connsiteY4" fmla="*/ 822960 h 1645920"/>
              <a:gd name="connsiteX5" fmla="*/ 5389236 w 5389236"/>
              <a:gd name="connsiteY5" fmla="*/ 822960 h 1645920"/>
              <a:gd name="connsiteX6" fmla="*/ 4566276 w 5389236"/>
              <a:gd name="connsiteY6" fmla="*/ 1645920 h 1645920"/>
              <a:gd name="connsiteX7" fmla="*/ 832476 w 5389236"/>
              <a:gd name="connsiteY7" fmla="*/ 1645920 h 1645920"/>
              <a:gd name="connsiteX8" fmla="*/ 100957 w 5389236"/>
              <a:gd name="connsiteY8" fmla="*/ 1341120 h 1645920"/>
              <a:gd name="connsiteX9" fmla="*/ 9516 w 5389236"/>
              <a:gd name="connsiteY9" fmla="*/ 822960 h 1645920"/>
              <a:gd name="connsiteX0" fmla="*/ 9516 w 5389236"/>
              <a:gd name="connsiteY0" fmla="*/ 822960 h 1645920"/>
              <a:gd name="connsiteX1" fmla="*/ 131436 w 5389236"/>
              <a:gd name="connsiteY1" fmla="*/ 121920 h 1645920"/>
              <a:gd name="connsiteX2" fmla="*/ 832476 w 5389236"/>
              <a:gd name="connsiteY2" fmla="*/ 0 h 1645920"/>
              <a:gd name="connsiteX3" fmla="*/ 4566276 w 5389236"/>
              <a:gd name="connsiteY3" fmla="*/ 0 h 1645920"/>
              <a:gd name="connsiteX4" fmla="*/ 5389236 w 5389236"/>
              <a:gd name="connsiteY4" fmla="*/ 822960 h 1645920"/>
              <a:gd name="connsiteX5" fmla="*/ 5389236 w 5389236"/>
              <a:gd name="connsiteY5" fmla="*/ 822960 h 1645920"/>
              <a:gd name="connsiteX6" fmla="*/ 4566276 w 5389236"/>
              <a:gd name="connsiteY6" fmla="*/ 1645920 h 1645920"/>
              <a:gd name="connsiteX7" fmla="*/ 2478396 w 5389236"/>
              <a:gd name="connsiteY7" fmla="*/ 1554480 h 1645920"/>
              <a:gd name="connsiteX8" fmla="*/ 832476 w 5389236"/>
              <a:gd name="connsiteY8" fmla="*/ 1645920 h 1645920"/>
              <a:gd name="connsiteX9" fmla="*/ 100957 w 5389236"/>
              <a:gd name="connsiteY9" fmla="*/ 1341120 h 1645920"/>
              <a:gd name="connsiteX10" fmla="*/ 9516 w 5389236"/>
              <a:gd name="connsiteY10" fmla="*/ 822960 h 1645920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389236 w 5389236"/>
              <a:gd name="connsiteY5" fmla="*/ 823121 h 1646081"/>
              <a:gd name="connsiteX6" fmla="*/ 5389236 w 5389236"/>
              <a:gd name="connsiteY6" fmla="*/ 823121 h 1646081"/>
              <a:gd name="connsiteX7" fmla="*/ 4566276 w 5389236"/>
              <a:gd name="connsiteY7" fmla="*/ 1646081 h 1646081"/>
              <a:gd name="connsiteX8" fmla="*/ 2478396 w 5389236"/>
              <a:gd name="connsiteY8" fmla="*/ 1554641 h 1646081"/>
              <a:gd name="connsiteX9" fmla="*/ 832476 w 5389236"/>
              <a:gd name="connsiteY9" fmla="*/ 1646081 h 1646081"/>
              <a:gd name="connsiteX10" fmla="*/ 100957 w 5389236"/>
              <a:gd name="connsiteY10" fmla="*/ 1341281 h 1646081"/>
              <a:gd name="connsiteX11" fmla="*/ 9516 w 5389236"/>
              <a:gd name="connsiteY11" fmla="*/ 823121 h 1646081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282556 w 5389236"/>
              <a:gd name="connsiteY5" fmla="*/ 244002 h 1646081"/>
              <a:gd name="connsiteX6" fmla="*/ 5389236 w 5389236"/>
              <a:gd name="connsiteY6" fmla="*/ 823121 h 1646081"/>
              <a:gd name="connsiteX7" fmla="*/ 5389236 w 5389236"/>
              <a:gd name="connsiteY7" fmla="*/ 823121 h 1646081"/>
              <a:gd name="connsiteX8" fmla="*/ 4566276 w 5389236"/>
              <a:gd name="connsiteY8" fmla="*/ 1646081 h 1646081"/>
              <a:gd name="connsiteX9" fmla="*/ 2478396 w 5389236"/>
              <a:gd name="connsiteY9" fmla="*/ 1554641 h 1646081"/>
              <a:gd name="connsiteX10" fmla="*/ 832476 w 5389236"/>
              <a:gd name="connsiteY10" fmla="*/ 1646081 h 1646081"/>
              <a:gd name="connsiteX11" fmla="*/ 100957 w 5389236"/>
              <a:gd name="connsiteY11" fmla="*/ 1341281 h 1646081"/>
              <a:gd name="connsiteX12" fmla="*/ 9516 w 5389236"/>
              <a:gd name="connsiteY12" fmla="*/ 823121 h 1646081"/>
              <a:gd name="connsiteX0" fmla="*/ 9516 w 5389236"/>
              <a:gd name="connsiteY0" fmla="*/ 823121 h 1646081"/>
              <a:gd name="connsiteX1" fmla="*/ 131436 w 5389236"/>
              <a:gd name="connsiteY1" fmla="*/ 122081 h 1646081"/>
              <a:gd name="connsiteX2" fmla="*/ 832476 w 5389236"/>
              <a:gd name="connsiteY2" fmla="*/ 161 h 1646081"/>
              <a:gd name="connsiteX3" fmla="*/ 3057516 w 5389236"/>
              <a:gd name="connsiteY3" fmla="*/ 106841 h 1646081"/>
              <a:gd name="connsiteX4" fmla="*/ 4566276 w 5389236"/>
              <a:gd name="connsiteY4" fmla="*/ 161 h 1646081"/>
              <a:gd name="connsiteX5" fmla="*/ 5282556 w 5389236"/>
              <a:gd name="connsiteY5" fmla="*/ 244002 h 1646081"/>
              <a:gd name="connsiteX6" fmla="*/ 5389236 w 5389236"/>
              <a:gd name="connsiteY6" fmla="*/ 823121 h 1646081"/>
              <a:gd name="connsiteX7" fmla="*/ 5389236 w 5389236"/>
              <a:gd name="connsiteY7" fmla="*/ 823121 h 1646081"/>
              <a:gd name="connsiteX8" fmla="*/ 5282556 w 5389236"/>
              <a:gd name="connsiteY8" fmla="*/ 1417482 h 1646081"/>
              <a:gd name="connsiteX9" fmla="*/ 4566276 w 5389236"/>
              <a:gd name="connsiteY9" fmla="*/ 1646081 h 1646081"/>
              <a:gd name="connsiteX10" fmla="*/ 2478396 w 5389236"/>
              <a:gd name="connsiteY10" fmla="*/ 1554641 h 1646081"/>
              <a:gd name="connsiteX11" fmla="*/ 832476 w 5389236"/>
              <a:gd name="connsiteY11" fmla="*/ 1646081 h 1646081"/>
              <a:gd name="connsiteX12" fmla="*/ 100957 w 5389236"/>
              <a:gd name="connsiteY12" fmla="*/ 1341281 h 1646081"/>
              <a:gd name="connsiteX13" fmla="*/ 9516 w 5389236"/>
              <a:gd name="connsiteY13" fmla="*/ 823121 h 164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89236" h="1646081">
                <a:moveTo>
                  <a:pt x="9516" y="823121"/>
                </a:moveTo>
                <a:cubicBezTo>
                  <a:pt x="14596" y="619921"/>
                  <a:pt x="-5724" y="259241"/>
                  <a:pt x="131436" y="122081"/>
                </a:cubicBezTo>
                <a:cubicBezTo>
                  <a:pt x="268596" y="-15079"/>
                  <a:pt x="360036" y="23021"/>
                  <a:pt x="832476" y="161"/>
                </a:cubicBezTo>
                <a:cubicBezTo>
                  <a:pt x="1543676" y="-4919"/>
                  <a:pt x="2346316" y="111921"/>
                  <a:pt x="3057516" y="106841"/>
                </a:cubicBezTo>
                <a:lnTo>
                  <a:pt x="4566276" y="161"/>
                </a:lnTo>
                <a:cubicBezTo>
                  <a:pt x="4921876" y="35721"/>
                  <a:pt x="5145396" y="106842"/>
                  <a:pt x="5282556" y="244002"/>
                </a:cubicBezTo>
                <a:cubicBezTo>
                  <a:pt x="5419716" y="381162"/>
                  <a:pt x="5356216" y="739301"/>
                  <a:pt x="5389236" y="823121"/>
                </a:cubicBezTo>
                <a:lnTo>
                  <a:pt x="5389236" y="823121"/>
                </a:lnTo>
                <a:cubicBezTo>
                  <a:pt x="5353676" y="919641"/>
                  <a:pt x="5419716" y="1280322"/>
                  <a:pt x="5282556" y="1417482"/>
                </a:cubicBezTo>
                <a:cubicBezTo>
                  <a:pt x="5145396" y="1554642"/>
                  <a:pt x="5015856" y="1620681"/>
                  <a:pt x="4566276" y="1646081"/>
                </a:cubicBezTo>
                <a:cubicBezTo>
                  <a:pt x="3870316" y="1641001"/>
                  <a:pt x="3174356" y="1559721"/>
                  <a:pt x="2478396" y="1554641"/>
                </a:cubicBezTo>
                <a:lnTo>
                  <a:pt x="832476" y="1646081"/>
                </a:lnTo>
                <a:cubicBezTo>
                  <a:pt x="106036" y="1582581"/>
                  <a:pt x="238117" y="1478441"/>
                  <a:pt x="100957" y="1341281"/>
                </a:cubicBezTo>
                <a:cubicBezTo>
                  <a:pt x="-36203" y="1204121"/>
                  <a:pt x="4436" y="1026321"/>
                  <a:pt x="9516" y="823121"/>
                </a:cubicBezTo>
                <a:close/>
              </a:path>
            </a:pathLst>
          </a:custGeom>
          <a:solidFill>
            <a:srgbClr val="EE9EF4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FA77AAFB-37C0-43EF-B419-F6325A6E5283}"/>
              </a:ext>
            </a:extLst>
          </p:cNvPr>
          <p:cNvSpPr txBox="1"/>
          <p:nvPr/>
        </p:nvSpPr>
        <p:spPr>
          <a:xfrm>
            <a:off x="5336573" y="304279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n w="127000">
                  <a:solidFill>
                    <a:schemeClr val="tx1"/>
                  </a:solidFill>
                </a:ln>
                <a:latin typeface="Chathai" panose="00000500000000000000" pitchFamily="2" charset="-34"/>
                <a:cs typeface="Chathai" panose="00000500000000000000" pitchFamily="2" charset="-34"/>
              </a:rPr>
              <a:t>คำตาย</a:t>
            </a:r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E3986536-D2EF-4300-99D1-F11A5136F107}"/>
              </a:ext>
            </a:extLst>
          </p:cNvPr>
          <p:cNvSpPr txBox="1"/>
          <p:nvPr/>
        </p:nvSpPr>
        <p:spPr>
          <a:xfrm>
            <a:off x="1169043" y="1996660"/>
            <a:ext cx="477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latin typeface="Chathai" panose="00000500000000000000" pitchFamily="2" charset="-34"/>
                <a:cs typeface="Chathai" panose="00000500000000000000" pitchFamily="2" charset="-34"/>
              </a:rPr>
              <a:t>ลักษณะของคำตาย</a:t>
            </a: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172A62FB-C18B-4478-A97F-98112ACE7297}"/>
              </a:ext>
            </a:extLst>
          </p:cNvPr>
          <p:cNvCxnSpPr/>
          <p:nvPr/>
        </p:nvCxnSpPr>
        <p:spPr>
          <a:xfrm>
            <a:off x="1261641" y="2873690"/>
            <a:ext cx="423633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7B53852C-5AAD-493A-8270-6FFDF1155934}"/>
              </a:ext>
            </a:extLst>
          </p:cNvPr>
          <p:cNvSpPr/>
          <p:nvPr/>
        </p:nvSpPr>
        <p:spPr>
          <a:xfrm>
            <a:off x="2592729" y="3072832"/>
            <a:ext cx="9306046" cy="3022424"/>
          </a:xfrm>
          <a:prstGeom prst="roundRect">
            <a:avLst>
              <a:gd name="adj" fmla="val 33134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id="{C319DDD3-0D4E-419C-96CC-2A2D4CC3DB0C}"/>
              </a:ext>
            </a:extLst>
          </p:cNvPr>
          <p:cNvSpPr/>
          <p:nvPr/>
        </p:nvSpPr>
        <p:spPr>
          <a:xfrm>
            <a:off x="2745129" y="3225232"/>
            <a:ext cx="9003175" cy="2724155"/>
          </a:xfrm>
          <a:prstGeom prst="roundRect">
            <a:avLst>
              <a:gd name="adj" fmla="val 33134"/>
            </a:avLst>
          </a:prstGeom>
          <a:noFill/>
          <a:ln w="571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CCD49F1-415B-4488-93DE-45239AC8CEA6}"/>
              </a:ext>
            </a:extLst>
          </p:cNvPr>
          <p:cNvSpPr txBox="1"/>
          <p:nvPr/>
        </p:nvSpPr>
        <p:spPr>
          <a:xfrm>
            <a:off x="3247420" y="3566365"/>
            <a:ext cx="91897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chemeClr val="bg1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คำที่พยัญชนะประสมกับสระเสียงสั้น</a:t>
            </a:r>
          </a:p>
          <a:p>
            <a:r>
              <a:rPr lang="th-TH" sz="4400" b="0" i="0" dirty="0">
                <a:solidFill>
                  <a:schemeClr val="bg1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เช่น  </a:t>
            </a: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4DE4B264-615D-474C-A0BD-E0E4AA13F410}"/>
              </a:ext>
            </a:extLst>
          </p:cNvPr>
          <p:cNvSpPr/>
          <p:nvPr/>
        </p:nvSpPr>
        <p:spPr>
          <a:xfrm>
            <a:off x="4714183" y="4802288"/>
            <a:ext cx="5521124" cy="78590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512E0722-C2A2-4823-A4B9-2653DB188F03}"/>
              </a:ext>
            </a:extLst>
          </p:cNvPr>
          <p:cNvSpPr txBox="1"/>
          <p:nvPr/>
        </p:nvSpPr>
        <p:spPr>
          <a:xfrm>
            <a:off x="5649849" y="4830132"/>
            <a:ext cx="4342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ธุระ กะทิ เกะกะ</a:t>
            </a:r>
            <a:endParaRPr lang="th-TH" sz="4800" dirty="0">
              <a:solidFill>
                <a:srgbClr val="FF0000"/>
              </a:solidFill>
            </a:endParaRPr>
          </a:p>
        </p:txBody>
      </p:sp>
      <p:sp>
        <p:nvSpPr>
          <p:cNvPr id="14" name="แผนผังลำดับงาน: ตัวเชื่อมต่อ 13">
            <a:extLst>
              <a:ext uri="{FF2B5EF4-FFF2-40B4-BE49-F238E27FC236}">
                <a16:creationId xmlns:a16="http://schemas.microsoft.com/office/drawing/2014/main" id="{1D927E64-ABA1-471B-A370-10AB16BD4181}"/>
              </a:ext>
            </a:extLst>
          </p:cNvPr>
          <p:cNvSpPr/>
          <p:nvPr/>
        </p:nvSpPr>
        <p:spPr>
          <a:xfrm>
            <a:off x="10276680" y="2267921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>
            <a:extLst>
              <a:ext uri="{FF2B5EF4-FFF2-40B4-BE49-F238E27FC236}">
                <a16:creationId xmlns:a16="http://schemas.microsoft.com/office/drawing/2014/main" id="{04D39B7A-2F65-42D9-BBFE-FCD9CAAB62E0}"/>
              </a:ext>
            </a:extLst>
          </p:cNvPr>
          <p:cNvSpPr/>
          <p:nvPr/>
        </p:nvSpPr>
        <p:spPr>
          <a:xfrm>
            <a:off x="9991963" y="2251186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2B427FD7-8C51-4A5B-A96F-33ADF12F0698}"/>
              </a:ext>
            </a:extLst>
          </p:cNvPr>
          <p:cNvSpPr txBox="1"/>
          <p:nvPr/>
        </p:nvSpPr>
        <p:spPr>
          <a:xfrm>
            <a:off x="10278606" y="1742898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๑</a:t>
            </a:r>
          </a:p>
        </p:txBody>
      </p:sp>
      <p:pic>
        <p:nvPicPr>
          <p:cNvPr id="19" name="รูปภาพ 18">
            <a:extLst>
              <a:ext uri="{FF2B5EF4-FFF2-40B4-BE49-F238E27FC236}">
                <a16:creationId xmlns:a16="http://schemas.microsoft.com/office/drawing/2014/main" id="{2FFCAFDB-112F-46FB-9AA7-AD40E66AE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8475460" y="23574"/>
            <a:ext cx="2028055" cy="2036008"/>
          </a:xfrm>
          <a:prstGeom prst="rect">
            <a:avLst/>
          </a:prstGeom>
        </p:spPr>
      </p:pic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044FD337-34AC-4D89-8A8F-3DF7342585F8}"/>
              </a:ext>
            </a:extLst>
          </p:cNvPr>
          <p:cNvSpPr txBox="1"/>
          <p:nvPr/>
        </p:nvSpPr>
        <p:spPr>
          <a:xfrm>
            <a:off x="5289580" y="287216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solidFill>
                  <a:schemeClr val="bg1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คำตาย</a:t>
            </a:r>
          </a:p>
        </p:txBody>
      </p:sp>
    </p:spTree>
    <p:extLst>
      <p:ext uri="{BB962C8B-B14F-4D97-AF65-F5344CB8AC3E}">
        <p14:creationId xmlns:p14="http://schemas.microsoft.com/office/powerpoint/2010/main" val="1109539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E3986536-D2EF-4300-99D1-F11A5136F107}"/>
              </a:ext>
            </a:extLst>
          </p:cNvPr>
          <p:cNvSpPr txBox="1"/>
          <p:nvPr/>
        </p:nvSpPr>
        <p:spPr>
          <a:xfrm>
            <a:off x="879676" y="249913"/>
            <a:ext cx="477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latin typeface="Chathai" panose="00000500000000000000" pitchFamily="2" charset="-34"/>
                <a:cs typeface="Chathai" panose="00000500000000000000" pitchFamily="2" charset="-34"/>
              </a:rPr>
              <a:t>ลักษณะของคำตาย</a:t>
            </a:r>
          </a:p>
        </p:txBody>
      </p:sp>
      <p:cxnSp>
        <p:nvCxnSpPr>
          <p:cNvPr id="8" name="ตัวเชื่อมต่อตรง 7">
            <a:extLst>
              <a:ext uri="{FF2B5EF4-FFF2-40B4-BE49-F238E27FC236}">
                <a16:creationId xmlns:a16="http://schemas.microsoft.com/office/drawing/2014/main" id="{172A62FB-C18B-4478-A97F-98112ACE7297}"/>
              </a:ext>
            </a:extLst>
          </p:cNvPr>
          <p:cNvCxnSpPr/>
          <p:nvPr/>
        </p:nvCxnSpPr>
        <p:spPr>
          <a:xfrm>
            <a:off x="879676" y="1118536"/>
            <a:ext cx="423633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7B53852C-5AAD-493A-8270-6FFDF1155934}"/>
              </a:ext>
            </a:extLst>
          </p:cNvPr>
          <p:cNvSpPr/>
          <p:nvPr/>
        </p:nvSpPr>
        <p:spPr>
          <a:xfrm>
            <a:off x="323243" y="1414152"/>
            <a:ext cx="9306046" cy="2083437"/>
          </a:xfrm>
          <a:prstGeom prst="roundRect">
            <a:avLst>
              <a:gd name="adj" fmla="val 33134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สี่เหลี่ยมผืนผ้า: มุมมน 9">
            <a:extLst>
              <a:ext uri="{FF2B5EF4-FFF2-40B4-BE49-F238E27FC236}">
                <a16:creationId xmlns:a16="http://schemas.microsoft.com/office/drawing/2014/main" id="{C319DDD3-0D4E-419C-96CC-2A2D4CC3DB0C}"/>
              </a:ext>
            </a:extLst>
          </p:cNvPr>
          <p:cNvSpPr/>
          <p:nvPr/>
        </p:nvSpPr>
        <p:spPr>
          <a:xfrm>
            <a:off x="425872" y="1535194"/>
            <a:ext cx="9110124" cy="1829927"/>
          </a:xfrm>
          <a:prstGeom prst="roundRect">
            <a:avLst>
              <a:gd name="adj" fmla="val 33134"/>
            </a:avLst>
          </a:prstGeom>
          <a:noFill/>
          <a:ln w="571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CCD49F1-415B-4488-93DE-45239AC8CEA6}"/>
              </a:ext>
            </a:extLst>
          </p:cNvPr>
          <p:cNvSpPr txBox="1"/>
          <p:nvPr/>
        </p:nvSpPr>
        <p:spPr>
          <a:xfrm>
            <a:off x="707756" y="1649098"/>
            <a:ext cx="9189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chemeClr val="bg1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คำที่มีตัวสะกดในแม่  กก  กบ  กด  เช่น</a:t>
            </a:r>
            <a:endParaRPr lang="th-TH" sz="4400" dirty="0">
              <a:solidFill>
                <a:schemeClr val="bg1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สี่เหลี่ยมผืนผ้า: มุมมน 10">
            <a:extLst>
              <a:ext uri="{FF2B5EF4-FFF2-40B4-BE49-F238E27FC236}">
                <a16:creationId xmlns:a16="http://schemas.microsoft.com/office/drawing/2014/main" id="{4DE4B264-615D-474C-A0BD-E0E4AA13F410}"/>
              </a:ext>
            </a:extLst>
          </p:cNvPr>
          <p:cNvSpPr/>
          <p:nvPr/>
        </p:nvSpPr>
        <p:spPr>
          <a:xfrm>
            <a:off x="1877078" y="2402475"/>
            <a:ext cx="6657734" cy="78590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512E0722-C2A2-4823-A4B9-2653DB188F03}"/>
              </a:ext>
            </a:extLst>
          </p:cNvPr>
          <p:cNvSpPr txBox="1"/>
          <p:nvPr/>
        </p:nvSpPr>
        <p:spPr>
          <a:xfrm>
            <a:off x="1976823" y="2448725"/>
            <a:ext cx="7012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solidFill>
                  <a:srgbClr val="FF0000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 ลูก</a:t>
            </a:r>
            <a:r>
              <a:rPr lang="th-TH" sz="4800" b="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 กราบ  แปด  เจ็ด  ธูป</a:t>
            </a:r>
            <a:endParaRPr lang="th-TH" sz="4800" dirty="0">
              <a:solidFill>
                <a:srgbClr val="FF0000"/>
              </a:solidFill>
            </a:endParaRPr>
          </a:p>
        </p:txBody>
      </p:sp>
      <p:sp>
        <p:nvSpPr>
          <p:cNvPr id="14" name="แผนผังลำดับงาน: ตัวเชื่อมต่อ 13">
            <a:extLst>
              <a:ext uri="{FF2B5EF4-FFF2-40B4-BE49-F238E27FC236}">
                <a16:creationId xmlns:a16="http://schemas.microsoft.com/office/drawing/2014/main" id="{1D927E64-ABA1-471B-A370-10AB16BD4181}"/>
              </a:ext>
            </a:extLst>
          </p:cNvPr>
          <p:cNvSpPr/>
          <p:nvPr/>
        </p:nvSpPr>
        <p:spPr>
          <a:xfrm>
            <a:off x="8295019" y="297842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แผนผังลำดับงาน: ตัวเชื่อมต่อ 15">
            <a:extLst>
              <a:ext uri="{FF2B5EF4-FFF2-40B4-BE49-F238E27FC236}">
                <a16:creationId xmlns:a16="http://schemas.microsoft.com/office/drawing/2014/main" id="{04D39B7A-2F65-42D9-BBFE-FCD9CAAB62E0}"/>
              </a:ext>
            </a:extLst>
          </p:cNvPr>
          <p:cNvSpPr/>
          <p:nvPr/>
        </p:nvSpPr>
        <p:spPr>
          <a:xfrm>
            <a:off x="8014912" y="340358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2B427FD7-8C51-4A5B-A96F-33ADF12F0698}"/>
              </a:ext>
            </a:extLst>
          </p:cNvPr>
          <p:cNvSpPr txBox="1"/>
          <p:nvPr/>
        </p:nvSpPr>
        <p:spPr>
          <a:xfrm>
            <a:off x="8168540" y="-120761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๒</a:t>
            </a:r>
          </a:p>
        </p:txBody>
      </p:sp>
      <p:pic>
        <p:nvPicPr>
          <p:cNvPr id="21" name="รูปภาพ 20">
            <a:extLst>
              <a:ext uri="{FF2B5EF4-FFF2-40B4-BE49-F238E27FC236}">
                <a16:creationId xmlns:a16="http://schemas.microsoft.com/office/drawing/2014/main" id="{E6CC389F-FD20-4CD9-B159-F420AD6D9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507" y="4631510"/>
            <a:ext cx="1707223" cy="2123659"/>
          </a:xfrm>
          <a:prstGeom prst="rect">
            <a:avLst/>
          </a:prstGeom>
        </p:spPr>
      </p:pic>
      <p:sp>
        <p:nvSpPr>
          <p:cNvPr id="17" name="สี่เหลี่ยมผืนผ้า: มุมมน 16">
            <a:extLst>
              <a:ext uri="{FF2B5EF4-FFF2-40B4-BE49-F238E27FC236}">
                <a16:creationId xmlns:a16="http://schemas.microsoft.com/office/drawing/2014/main" id="{8B5F78DA-BD51-46EA-BC72-1201E4A54CD7}"/>
              </a:ext>
            </a:extLst>
          </p:cNvPr>
          <p:cNvSpPr/>
          <p:nvPr/>
        </p:nvSpPr>
        <p:spPr>
          <a:xfrm>
            <a:off x="2280906" y="4082322"/>
            <a:ext cx="9306046" cy="2083437"/>
          </a:xfrm>
          <a:prstGeom prst="roundRect">
            <a:avLst>
              <a:gd name="adj" fmla="val 33134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7FBD1A3F-67EA-492E-902F-B726DCEEDCBF}"/>
              </a:ext>
            </a:extLst>
          </p:cNvPr>
          <p:cNvSpPr txBox="1"/>
          <p:nvPr/>
        </p:nvSpPr>
        <p:spPr>
          <a:xfrm>
            <a:off x="3712580" y="4174064"/>
            <a:ext cx="91897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solidFill>
                  <a:schemeClr val="bg1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พยัญชนะตัวเดียว เช่น</a:t>
            </a:r>
            <a:endParaRPr lang="th-TH" sz="4400" dirty="0">
              <a:solidFill>
                <a:schemeClr val="bg1"/>
              </a:solidFill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25" name="สี่เหลี่ยมผืนผ้า: มุมมน 24">
            <a:extLst>
              <a:ext uri="{FF2B5EF4-FFF2-40B4-BE49-F238E27FC236}">
                <a16:creationId xmlns:a16="http://schemas.microsoft.com/office/drawing/2014/main" id="{BB97DF63-82E3-49FD-B1BB-1E29B85BAF33}"/>
              </a:ext>
            </a:extLst>
          </p:cNvPr>
          <p:cNvSpPr/>
          <p:nvPr/>
        </p:nvSpPr>
        <p:spPr>
          <a:xfrm>
            <a:off x="2817458" y="5076552"/>
            <a:ext cx="8403545" cy="785907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7ED44653-FB47-4034-952E-9968908EFA14}"/>
              </a:ext>
            </a:extLst>
          </p:cNvPr>
          <p:cNvSpPr txBox="1"/>
          <p:nvPr/>
        </p:nvSpPr>
        <p:spPr>
          <a:xfrm>
            <a:off x="3536727" y="5180389"/>
            <a:ext cx="82012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dirty="0">
                <a:solidFill>
                  <a:srgbClr val="FF0000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ณ, บ (บ่ ที่แปลว่า ไม่), ธ, ก็, ฤ</a:t>
            </a:r>
            <a:endParaRPr lang="th-TH" sz="4800" dirty="0">
              <a:solidFill>
                <a:srgbClr val="FF0000"/>
              </a:solidFill>
            </a:endParaRPr>
          </a:p>
        </p:txBody>
      </p:sp>
      <p:sp>
        <p:nvSpPr>
          <p:cNvPr id="27" name="สี่เหลี่ยมผืนผ้า: มุมมน 26">
            <a:extLst>
              <a:ext uri="{FF2B5EF4-FFF2-40B4-BE49-F238E27FC236}">
                <a16:creationId xmlns:a16="http://schemas.microsoft.com/office/drawing/2014/main" id="{751A3543-3E09-4F0A-8092-7AD26B88ED68}"/>
              </a:ext>
            </a:extLst>
          </p:cNvPr>
          <p:cNvSpPr/>
          <p:nvPr/>
        </p:nvSpPr>
        <p:spPr>
          <a:xfrm>
            <a:off x="2372364" y="4231249"/>
            <a:ext cx="9110124" cy="1829927"/>
          </a:xfrm>
          <a:prstGeom prst="roundRect">
            <a:avLst>
              <a:gd name="adj" fmla="val 33134"/>
            </a:avLst>
          </a:prstGeom>
          <a:noFill/>
          <a:ln w="5715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2" name="แผนผังลำดับงาน: ตัวเชื่อมต่อ 21">
            <a:extLst>
              <a:ext uri="{FF2B5EF4-FFF2-40B4-BE49-F238E27FC236}">
                <a16:creationId xmlns:a16="http://schemas.microsoft.com/office/drawing/2014/main" id="{2F156536-6B04-41B5-BDFA-3A5D87EC52FC}"/>
              </a:ext>
            </a:extLst>
          </p:cNvPr>
          <p:cNvSpPr/>
          <p:nvPr/>
        </p:nvSpPr>
        <p:spPr>
          <a:xfrm>
            <a:off x="1781196" y="3525917"/>
            <a:ext cx="1436899" cy="1433359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แผนผังลำดับงาน: ตัวเชื่อมต่อ 22">
            <a:extLst>
              <a:ext uri="{FF2B5EF4-FFF2-40B4-BE49-F238E27FC236}">
                <a16:creationId xmlns:a16="http://schemas.microsoft.com/office/drawing/2014/main" id="{0578E48E-38F4-4E25-A493-CCD0A43067E2}"/>
              </a:ext>
            </a:extLst>
          </p:cNvPr>
          <p:cNvSpPr/>
          <p:nvPr/>
        </p:nvSpPr>
        <p:spPr>
          <a:xfrm>
            <a:off x="2008205" y="3516757"/>
            <a:ext cx="1436899" cy="1433359"/>
          </a:xfrm>
          <a:prstGeom prst="flowChartConnector">
            <a:avLst/>
          </a:prstGeom>
          <a:solidFill>
            <a:schemeClr val="accent4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BC02BFC6-B941-4A36-B8B2-6D6D5CEDE7FC}"/>
              </a:ext>
            </a:extLst>
          </p:cNvPr>
          <p:cNvSpPr txBox="1"/>
          <p:nvPr/>
        </p:nvSpPr>
        <p:spPr>
          <a:xfrm>
            <a:off x="2201044" y="3014953"/>
            <a:ext cx="1091688" cy="215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9600" dirty="0">
                <a:latin typeface="Chathai" panose="00000500000000000000" pitchFamily="2" charset="-34"/>
                <a:cs typeface="Chathai" panose="00000500000000000000" pitchFamily="2" charset="-34"/>
              </a:rPr>
              <a:t>๓</a:t>
            </a:r>
          </a:p>
        </p:txBody>
      </p:sp>
    </p:spTree>
    <p:extLst>
      <p:ext uri="{BB962C8B-B14F-4D97-AF65-F5344CB8AC3E}">
        <p14:creationId xmlns:p14="http://schemas.microsoft.com/office/powerpoint/2010/main" val="575283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5">
            <a:extLst>
              <a:ext uri="{FF2B5EF4-FFF2-40B4-BE49-F238E27FC236}">
                <a16:creationId xmlns:a16="http://schemas.microsoft.com/office/drawing/2014/main" id="{1450C8FC-104A-4482-A0B3-211393A592D9}"/>
              </a:ext>
            </a:extLst>
          </p:cNvPr>
          <p:cNvSpPr/>
          <p:nvPr/>
        </p:nvSpPr>
        <p:spPr>
          <a:xfrm>
            <a:off x="508269" y="1385728"/>
            <a:ext cx="8330932" cy="4086544"/>
          </a:xfrm>
          <a:custGeom>
            <a:avLst/>
            <a:gdLst>
              <a:gd name="connsiteX0" fmla="*/ 0 w 7924800"/>
              <a:gd name="connsiteY0" fmla="*/ 617428 h 3704492"/>
              <a:gd name="connsiteX1" fmla="*/ 617428 w 7924800"/>
              <a:gd name="connsiteY1" fmla="*/ 0 h 3704492"/>
              <a:gd name="connsiteX2" fmla="*/ 7307372 w 7924800"/>
              <a:gd name="connsiteY2" fmla="*/ 0 h 3704492"/>
              <a:gd name="connsiteX3" fmla="*/ 7924800 w 7924800"/>
              <a:gd name="connsiteY3" fmla="*/ 617428 h 3704492"/>
              <a:gd name="connsiteX4" fmla="*/ 7924800 w 7924800"/>
              <a:gd name="connsiteY4" fmla="*/ 3087064 h 3704492"/>
              <a:gd name="connsiteX5" fmla="*/ 7307372 w 7924800"/>
              <a:gd name="connsiteY5" fmla="*/ 3704492 h 3704492"/>
              <a:gd name="connsiteX6" fmla="*/ 617428 w 7924800"/>
              <a:gd name="connsiteY6" fmla="*/ 3704492 h 3704492"/>
              <a:gd name="connsiteX7" fmla="*/ 0 w 7924800"/>
              <a:gd name="connsiteY7" fmla="*/ 3087064 h 3704492"/>
              <a:gd name="connsiteX8" fmla="*/ 0 w 7924800"/>
              <a:gd name="connsiteY8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617568 w 7924940"/>
              <a:gd name="connsiteY6" fmla="*/ 3704492 h 3704492"/>
              <a:gd name="connsiteX7" fmla="*/ 140 w 7924940"/>
              <a:gd name="connsiteY7" fmla="*/ 3087064 h 3704492"/>
              <a:gd name="connsiteX8" fmla="*/ 304940 w 7924940"/>
              <a:gd name="connsiteY8" fmla="*/ 2503493 h 3704492"/>
              <a:gd name="connsiteX9" fmla="*/ 140 w 7924940"/>
              <a:gd name="connsiteY9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1383463 w 7924940"/>
              <a:gd name="connsiteY6" fmla="*/ 3511678 h 3704492"/>
              <a:gd name="connsiteX7" fmla="*/ 617568 w 7924940"/>
              <a:gd name="connsiteY7" fmla="*/ 3704492 h 3704492"/>
              <a:gd name="connsiteX8" fmla="*/ 140 w 7924940"/>
              <a:gd name="connsiteY8" fmla="*/ 3087064 h 3704492"/>
              <a:gd name="connsiteX9" fmla="*/ 304940 w 7924940"/>
              <a:gd name="connsiteY9" fmla="*/ 2503493 h 3704492"/>
              <a:gd name="connsiteX10" fmla="*/ 140 w 7924940"/>
              <a:gd name="connsiteY10" fmla="*/ 617428 h 3704492"/>
              <a:gd name="connsiteX0" fmla="*/ 140 w 7924940"/>
              <a:gd name="connsiteY0" fmla="*/ 617428 h 3823992"/>
              <a:gd name="connsiteX1" fmla="*/ 617568 w 7924940"/>
              <a:gd name="connsiteY1" fmla="*/ 0 h 3823992"/>
              <a:gd name="connsiteX2" fmla="*/ 7307512 w 7924940"/>
              <a:gd name="connsiteY2" fmla="*/ 0 h 3823992"/>
              <a:gd name="connsiteX3" fmla="*/ 7924940 w 7924940"/>
              <a:gd name="connsiteY3" fmla="*/ 617428 h 3823992"/>
              <a:gd name="connsiteX4" fmla="*/ 7924940 w 7924940"/>
              <a:gd name="connsiteY4" fmla="*/ 3087064 h 3823992"/>
              <a:gd name="connsiteX5" fmla="*/ 7307512 w 7924940"/>
              <a:gd name="connsiteY5" fmla="*/ 3704492 h 3823992"/>
              <a:gd name="connsiteX6" fmla="*/ 2438540 w 7924940"/>
              <a:gd name="connsiteY6" fmla="*/ 3816478 h 3823992"/>
              <a:gd name="connsiteX7" fmla="*/ 1383463 w 7924940"/>
              <a:gd name="connsiteY7" fmla="*/ 3511678 h 3823992"/>
              <a:gd name="connsiteX8" fmla="*/ 617568 w 7924940"/>
              <a:gd name="connsiteY8" fmla="*/ 3704492 h 3823992"/>
              <a:gd name="connsiteX9" fmla="*/ 140 w 7924940"/>
              <a:gd name="connsiteY9" fmla="*/ 3087064 h 3823992"/>
              <a:gd name="connsiteX10" fmla="*/ 304940 w 7924940"/>
              <a:gd name="connsiteY10" fmla="*/ 2503493 h 3823992"/>
              <a:gd name="connsiteX11" fmla="*/ 140 w 7924940"/>
              <a:gd name="connsiteY11" fmla="*/ 617428 h 3823992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2438540 w 7924940"/>
              <a:gd name="connsiteY6" fmla="*/ 3816478 h 3816478"/>
              <a:gd name="connsiteX7" fmla="*/ 1383463 w 7924940"/>
              <a:gd name="connsiteY7" fmla="*/ 3511678 h 3816478"/>
              <a:gd name="connsiteX8" fmla="*/ 617568 w 7924940"/>
              <a:gd name="connsiteY8" fmla="*/ 3704492 h 3816478"/>
              <a:gd name="connsiteX9" fmla="*/ 140 w 7924940"/>
              <a:gd name="connsiteY9" fmla="*/ 3087064 h 3816478"/>
              <a:gd name="connsiteX10" fmla="*/ 304940 w 7924940"/>
              <a:gd name="connsiteY10" fmla="*/ 2503493 h 3816478"/>
              <a:gd name="connsiteX11" fmla="*/ 140 w 7924940"/>
              <a:gd name="connsiteY11" fmla="*/ 617428 h 3816478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3704632 w 7924940"/>
              <a:gd name="connsiteY6" fmla="*/ 3441339 h 3816478"/>
              <a:gd name="connsiteX7" fmla="*/ 2438540 w 7924940"/>
              <a:gd name="connsiteY7" fmla="*/ 3816478 h 3816478"/>
              <a:gd name="connsiteX8" fmla="*/ 1383463 w 7924940"/>
              <a:gd name="connsiteY8" fmla="*/ 3511678 h 3816478"/>
              <a:gd name="connsiteX9" fmla="*/ 617568 w 7924940"/>
              <a:gd name="connsiteY9" fmla="*/ 3704492 h 3816478"/>
              <a:gd name="connsiteX10" fmla="*/ 140 w 7924940"/>
              <a:gd name="connsiteY10" fmla="*/ 3087064 h 3816478"/>
              <a:gd name="connsiteX11" fmla="*/ 304940 w 7924940"/>
              <a:gd name="connsiteY11" fmla="*/ 2503493 h 3816478"/>
              <a:gd name="connsiteX12" fmla="*/ 140 w 7924940"/>
              <a:gd name="connsiteY12" fmla="*/ 617428 h 3816478"/>
              <a:gd name="connsiteX0" fmla="*/ 140 w 7924940"/>
              <a:gd name="connsiteY0" fmla="*/ 617428 h 3893930"/>
              <a:gd name="connsiteX1" fmla="*/ 617568 w 7924940"/>
              <a:gd name="connsiteY1" fmla="*/ 0 h 3893930"/>
              <a:gd name="connsiteX2" fmla="*/ 7307512 w 7924940"/>
              <a:gd name="connsiteY2" fmla="*/ 0 h 3893930"/>
              <a:gd name="connsiteX3" fmla="*/ 7924940 w 7924940"/>
              <a:gd name="connsiteY3" fmla="*/ 617428 h 3893930"/>
              <a:gd name="connsiteX4" fmla="*/ 7924940 w 7924940"/>
              <a:gd name="connsiteY4" fmla="*/ 3087064 h 3893930"/>
              <a:gd name="connsiteX5" fmla="*/ 7307512 w 7924940"/>
              <a:gd name="connsiteY5" fmla="*/ 3704492 h 3893930"/>
              <a:gd name="connsiteX6" fmla="*/ 4923832 w 7924940"/>
              <a:gd name="connsiteY6" fmla="*/ 3886816 h 3893930"/>
              <a:gd name="connsiteX7" fmla="*/ 3704632 w 7924940"/>
              <a:gd name="connsiteY7" fmla="*/ 3441339 h 3893930"/>
              <a:gd name="connsiteX8" fmla="*/ 2438540 w 7924940"/>
              <a:gd name="connsiteY8" fmla="*/ 3816478 h 3893930"/>
              <a:gd name="connsiteX9" fmla="*/ 1383463 w 7924940"/>
              <a:gd name="connsiteY9" fmla="*/ 3511678 h 3893930"/>
              <a:gd name="connsiteX10" fmla="*/ 617568 w 7924940"/>
              <a:gd name="connsiteY10" fmla="*/ 3704492 h 3893930"/>
              <a:gd name="connsiteX11" fmla="*/ 140 w 7924940"/>
              <a:gd name="connsiteY11" fmla="*/ 3087064 h 3893930"/>
              <a:gd name="connsiteX12" fmla="*/ 304940 w 7924940"/>
              <a:gd name="connsiteY12" fmla="*/ 2503493 h 3893930"/>
              <a:gd name="connsiteX13" fmla="*/ 140 w 7924940"/>
              <a:gd name="connsiteY13" fmla="*/ 617428 h 3893930"/>
              <a:gd name="connsiteX0" fmla="*/ 140 w 7924940"/>
              <a:gd name="connsiteY0" fmla="*/ 617428 h 3893331"/>
              <a:gd name="connsiteX1" fmla="*/ 617568 w 7924940"/>
              <a:gd name="connsiteY1" fmla="*/ 0 h 3893331"/>
              <a:gd name="connsiteX2" fmla="*/ 7307512 w 7924940"/>
              <a:gd name="connsiteY2" fmla="*/ 0 h 3893331"/>
              <a:gd name="connsiteX3" fmla="*/ 7924940 w 7924940"/>
              <a:gd name="connsiteY3" fmla="*/ 617428 h 3893331"/>
              <a:gd name="connsiteX4" fmla="*/ 7924940 w 7924940"/>
              <a:gd name="connsiteY4" fmla="*/ 3087064 h 3893331"/>
              <a:gd name="connsiteX5" fmla="*/ 7307512 w 7924940"/>
              <a:gd name="connsiteY5" fmla="*/ 3704492 h 3893331"/>
              <a:gd name="connsiteX6" fmla="*/ 6072694 w 7924940"/>
              <a:gd name="connsiteY6" fmla="*/ 3511678 h 3893331"/>
              <a:gd name="connsiteX7" fmla="*/ 4923832 w 7924940"/>
              <a:gd name="connsiteY7" fmla="*/ 3886816 h 3893331"/>
              <a:gd name="connsiteX8" fmla="*/ 3704632 w 7924940"/>
              <a:gd name="connsiteY8" fmla="*/ 3441339 h 3893331"/>
              <a:gd name="connsiteX9" fmla="*/ 2438540 w 7924940"/>
              <a:gd name="connsiteY9" fmla="*/ 3816478 h 3893331"/>
              <a:gd name="connsiteX10" fmla="*/ 1383463 w 7924940"/>
              <a:gd name="connsiteY10" fmla="*/ 3511678 h 3893331"/>
              <a:gd name="connsiteX11" fmla="*/ 617568 w 7924940"/>
              <a:gd name="connsiteY11" fmla="*/ 3704492 h 3893331"/>
              <a:gd name="connsiteX12" fmla="*/ 140 w 7924940"/>
              <a:gd name="connsiteY12" fmla="*/ 3087064 h 3893331"/>
              <a:gd name="connsiteX13" fmla="*/ 304940 w 7924940"/>
              <a:gd name="connsiteY13" fmla="*/ 2503493 h 3893331"/>
              <a:gd name="connsiteX14" fmla="*/ 140 w 7924940"/>
              <a:gd name="connsiteY14" fmla="*/ 617428 h 3893331"/>
              <a:gd name="connsiteX0" fmla="*/ 54439 w 7979239"/>
              <a:gd name="connsiteY0" fmla="*/ 617428 h 3893331"/>
              <a:gd name="connsiteX1" fmla="*/ 671867 w 7979239"/>
              <a:gd name="connsiteY1" fmla="*/ 0 h 3893331"/>
              <a:gd name="connsiteX2" fmla="*/ 7361811 w 7979239"/>
              <a:gd name="connsiteY2" fmla="*/ 0 h 3893331"/>
              <a:gd name="connsiteX3" fmla="*/ 7979239 w 7979239"/>
              <a:gd name="connsiteY3" fmla="*/ 617428 h 3893331"/>
              <a:gd name="connsiteX4" fmla="*/ 7979239 w 7979239"/>
              <a:gd name="connsiteY4" fmla="*/ 3087064 h 3893331"/>
              <a:gd name="connsiteX5" fmla="*/ 7361811 w 7979239"/>
              <a:gd name="connsiteY5" fmla="*/ 3704492 h 3893331"/>
              <a:gd name="connsiteX6" fmla="*/ 6126993 w 7979239"/>
              <a:gd name="connsiteY6" fmla="*/ 3511678 h 3893331"/>
              <a:gd name="connsiteX7" fmla="*/ 4978131 w 7979239"/>
              <a:gd name="connsiteY7" fmla="*/ 3886816 h 3893331"/>
              <a:gd name="connsiteX8" fmla="*/ 3758931 w 7979239"/>
              <a:gd name="connsiteY8" fmla="*/ 3441339 h 3893331"/>
              <a:gd name="connsiteX9" fmla="*/ 2492839 w 7979239"/>
              <a:gd name="connsiteY9" fmla="*/ 3816478 h 3893331"/>
              <a:gd name="connsiteX10" fmla="*/ 1437762 w 7979239"/>
              <a:gd name="connsiteY10" fmla="*/ 3511678 h 3893331"/>
              <a:gd name="connsiteX11" fmla="*/ 671867 w 7979239"/>
              <a:gd name="connsiteY11" fmla="*/ 3704492 h 3893331"/>
              <a:gd name="connsiteX12" fmla="*/ 54439 w 7979239"/>
              <a:gd name="connsiteY12" fmla="*/ 3087064 h 3893331"/>
              <a:gd name="connsiteX13" fmla="*/ 359239 w 7979239"/>
              <a:gd name="connsiteY13" fmla="*/ 2503493 h 3893331"/>
              <a:gd name="connsiteX14" fmla="*/ 30993 w 7979239"/>
              <a:gd name="connsiteY14" fmla="*/ 1940786 h 3893331"/>
              <a:gd name="connsiteX15" fmla="*/ 54439 w 7979239"/>
              <a:gd name="connsiteY15" fmla="*/ 617428 h 3893331"/>
              <a:gd name="connsiteX0" fmla="*/ 54439 w 7979239"/>
              <a:gd name="connsiteY0" fmla="*/ 617437 h 3893340"/>
              <a:gd name="connsiteX1" fmla="*/ 671867 w 7979239"/>
              <a:gd name="connsiteY1" fmla="*/ 9 h 3893340"/>
              <a:gd name="connsiteX2" fmla="*/ 1836348 w 7979239"/>
              <a:gd name="connsiteY2" fmla="*/ 229226 h 3893340"/>
              <a:gd name="connsiteX3" fmla="*/ 7361811 w 7979239"/>
              <a:gd name="connsiteY3" fmla="*/ 9 h 3893340"/>
              <a:gd name="connsiteX4" fmla="*/ 7979239 w 7979239"/>
              <a:gd name="connsiteY4" fmla="*/ 617437 h 3893340"/>
              <a:gd name="connsiteX5" fmla="*/ 7979239 w 7979239"/>
              <a:gd name="connsiteY5" fmla="*/ 3087073 h 3893340"/>
              <a:gd name="connsiteX6" fmla="*/ 7361811 w 7979239"/>
              <a:gd name="connsiteY6" fmla="*/ 3704501 h 3893340"/>
              <a:gd name="connsiteX7" fmla="*/ 6126993 w 7979239"/>
              <a:gd name="connsiteY7" fmla="*/ 3511687 h 3893340"/>
              <a:gd name="connsiteX8" fmla="*/ 4978131 w 7979239"/>
              <a:gd name="connsiteY8" fmla="*/ 3886825 h 3893340"/>
              <a:gd name="connsiteX9" fmla="*/ 3758931 w 7979239"/>
              <a:gd name="connsiteY9" fmla="*/ 3441348 h 3893340"/>
              <a:gd name="connsiteX10" fmla="*/ 2492839 w 7979239"/>
              <a:gd name="connsiteY10" fmla="*/ 3816487 h 3893340"/>
              <a:gd name="connsiteX11" fmla="*/ 1437762 w 7979239"/>
              <a:gd name="connsiteY11" fmla="*/ 3511687 h 3893340"/>
              <a:gd name="connsiteX12" fmla="*/ 671867 w 7979239"/>
              <a:gd name="connsiteY12" fmla="*/ 3704501 h 3893340"/>
              <a:gd name="connsiteX13" fmla="*/ 54439 w 7979239"/>
              <a:gd name="connsiteY13" fmla="*/ 3087073 h 3893340"/>
              <a:gd name="connsiteX14" fmla="*/ 359239 w 7979239"/>
              <a:gd name="connsiteY14" fmla="*/ 2503502 h 3893340"/>
              <a:gd name="connsiteX15" fmla="*/ 30993 w 7979239"/>
              <a:gd name="connsiteY15" fmla="*/ 1940795 h 3893340"/>
              <a:gd name="connsiteX16" fmla="*/ 54439 w 7979239"/>
              <a:gd name="connsiteY16" fmla="*/ 617437 h 3893340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7361811 w 7979239"/>
              <a:gd name="connsiteY4" fmla="*/ 52137 h 3945468"/>
              <a:gd name="connsiteX5" fmla="*/ 7979239 w 7979239"/>
              <a:gd name="connsiteY5" fmla="*/ 669565 h 3945468"/>
              <a:gd name="connsiteX6" fmla="*/ 7979239 w 7979239"/>
              <a:gd name="connsiteY6" fmla="*/ 3139201 h 3945468"/>
              <a:gd name="connsiteX7" fmla="*/ 7361811 w 7979239"/>
              <a:gd name="connsiteY7" fmla="*/ 3756629 h 3945468"/>
              <a:gd name="connsiteX8" fmla="*/ 6126993 w 7979239"/>
              <a:gd name="connsiteY8" fmla="*/ 3563815 h 3945468"/>
              <a:gd name="connsiteX9" fmla="*/ 4978131 w 7979239"/>
              <a:gd name="connsiteY9" fmla="*/ 3938953 h 3945468"/>
              <a:gd name="connsiteX10" fmla="*/ 3758931 w 7979239"/>
              <a:gd name="connsiteY10" fmla="*/ 3493476 h 3945468"/>
              <a:gd name="connsiteX11" fmla="*/ 2492839 w 7979239"/>
              <a:gd name="connsiteY11" fmla="*/ 3868615 h 3945468"/>
              <a:gd name="connsiteX12" fmla="*/ 1437762 w 7979239"/>
              <a:gd name="connsiteY12" fmla="*/ 3563815 h 3945468"/>
              <a:gd name="connsiteX13" fmla="*/ 671867 w 7979239"/>
              <a:gd name="connsiteY13" fmla="*/ 3756629 h 3945468"/>
              <a:gd name="connsiteX14" fmla="*/ 54439 w 7979239"/>
              <a:gd name="connsiteY14" fmla="*/ 3139201 h 3945468"/>
              <a:gd name="connsiteX15" fmla="*/ 359239 w 7979239"/>
              <a:gd name="connsiteY15" fmla="*/ 2555630 h 3945468"/>
              <a:gd name="connsiteX16" fmla="*/ 30993 w 7979239"/>
              <a:gd name="connsiteY16" fmla="*/ 1992923 h 3945468"/>
              <a:gd name="connsiteX17" fmla="*/ 54439 w 7979239"/>
              <a:gd name="connsiteY17" fmla="*/ 669565 h 3945468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4579548 w 7979239"/>
              <a:gd name="connsiteY4" fmla="*/ 328246 h 3945468"/>
              <a:gd name="connsiteX5" fmla="*/ 7361811 w 7979239"/>
              <a:gd name="connsiteY5" fmla="*/ 52137 h 3945468"/>
              <a:gd name="connsiteX6" fmla="*/ 7979239 w 7979239"/>
              <a:gd name="connsiteY6" fmla="*/ 669565 h 3945468"/>
              <a:gd name="connsiteX7" fmla="*/ 7979239 w 7979239"/>
              <a:gd name="connsiteY7" fmla="*/ 3139201 h 3945468"/>
              <a:gd name="connsiteX8" fmla="*/ 7361811 w 7979239"/>
              <a:gd name="connsiteY8" fmla="*/ 3756629 h 3945468"/>
              <a:gd name="connsiteX9" fmla="*/ 6126993 w 7979239"/>
              <a:gd name="connsiteY9" fmla="*/ 3563815 h 3945468"/>
              <a:gd name="connsiteX10" fmla="*/ 4978131 w 7979239"/>
              <a:gd name="connsiteY10" fmla="*/ 3938953 h 3945468"/>
              <a:gd name="connsiteX11" fmla="*/ 3758931 w 7979239"/>
              <a:gd name="connsiteY11" fmla="*/ 3493476 h 3945468"/>
              <a:gd name="connsiteX12" fmla="*/ 2492839 w 7979239"/>
              <a:gd name="connsiteY12" fmla="*/ 3868615 h 3945468"/>
              <a:gd name="connsiteX13" fmla="*/ 1437762 w 7979239"/>
              <a:gd name="connsiteY13" fmla="*/ 3563815 h 3945468"/>
              <a:gd name="connsiteX14" fmla="*/ 671867 w 7979239"/>
              <a:gd name="connsiteY14" fmla="*/ 3756629 h 3945468"/>
              <a:gd name="connsiteX15" fmla="*/ 54439 w 7979239"/>
              <a:gd name="connsiteY15" fmla="*/ 3139201 h 3945468"/>
              <a:gd name="connsiteX16" fmla="*/ 359239 w 7979239"/>
              <a:gd name="connsiteY16" fmla="*/ 2555630 h 3945468"/>
              <a:gd name="connsiteX17" fmla="*/ 30993 w 7979239"/>
              <a:gd name="connsiteY17" fmla="*/ 1992923 h 3945468"/>
              <a:gd name="connsiteX18" fmla="*/ 54439 w 7979239"/>
              <a:gd name="connsiteY18" fmla="*/ 669565 h 3945468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361811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197688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7197688 w 7979239"/>
              <a:gd name="connsiteY7" fmla="*/ 193213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6705319 w 7979239"/>
              <a:gd name="connsiteY7" fmla="*/ 568352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79239 w 8330932"/>
              <a:gd name="connsiteY10" fmla="*/ 3280277 h 4086544"/>
              <a:gd name="connsiteX11" fmla="*/ 7361811 w 8330932"/>
              <a:gd name="connsiteY11" fmla="*/ 3897705 h 4086544"/>
              <a:gd name="connsiteX12" fmla="*/ 6126993 w 8330932"/>
              <a:gd name="connsiteY12" fmla="*/ 3704891 h 4086544"/>
              <a:gd name="connsiteX13" fmla="*/ 4978131 w 8330932"/>
              <a:gd name="connsiteY13" fmla="*/ 4080029 h 4086544"/>
              <a:gd name="connsiteX14" fmla="*/ 3758931 w 8330932"/>
              <a:gd name="connsiteY14" fmla="*/ 3634552 h 4086544"/>
              <a:gd name="connsiteX15" fmla="*/ 2492839 w 8330932"/>
              <a:gd name="connsiteY15" fmla="*/ 4009691 h 4086544"/>
              <a:gd name="connsiteX16" fmla="*/ 1437762 w 8330932"/>
              <a:gd name="connsiteY16" fmla="*/ 3704891 h 4086544"/>
              <a:gd name="connsiteX17" fmla="*/ 671867 w 8330932"/>
              <a:gd name="connsiteY17" fmla="*/ 3897705 h 4086544"/>
              <a:gd name="connsiteX18" fmla="*/ 54439 w 8330932"/>
              <a:gd name="connsiteY18" fmla="*/ 3280277 h 4086544"/>
              <a:gd name="connsiteX19" fmla="*/ 359239 w 8330932"/>
              <a:gd name="connsiteY19" fmla="*/ 2696706 h 4086544"/>
              <a:gd name="connsiteX20" fmla="*/ 30993 w 8330932"/>
              <a:gd name="connsiteY20" fmla="*/ 2133999 h 4086544"/>
              <a:gd name="connsiteX21" fmla="*/ 54439 w 8330932"/>
              <a:gd name="connsiteY21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32347 w 8330932"/>
              <a:gd name="connsiteY10" fmla="*/ 2743599 h 4086544"/>
              <a:gd name="connsiteX11" fmla="*/ 7979239 w 8330932"/>
              <a:gd name="connsiteY11" fmla="*/ 3280277 h 4086544"/>
              <a:gd name="connsiteX12" fmla="*/ 7361811 w 8330932"/>
              <a:gd name="connsiteY12" fmla="*/ 3897705 h 4086544"/>
              <a:gd name="connsiteX13" fmla="*/ 6126993 w 8330932"/>
              <a:gd name="connsiteY13" fmla="*/ 3704891 h 4086544"/>
              <a:gd name="connsiteX14" fmla="*/ 4978131 w 8330932"/>
              <a:gd name="connsiteY14" fmla="*/ 4080029 h 4086544"/>
              <a:gd name="connsiteX15" fmla="*/ 3758931 w 8330932"/>
              <a:gd name="connsiteY15" fmla="*/ 3634552 h 4086544"/>
              <a:gd name="connsiteX16" fmla="*/ 2492839 w 8330932"/>
              <a:gd name="connsiteY16" fmla="*/ 4009691 h 4086544"/>
              <a:gd name="connsiteX17" fmla="*/ 1437762 w 8330932"/>
              <a:gd name="connsiteY17" fmla="*/ 3704891 h 4086544"/>
              <a:gd name="connsiteX18" fmla="*/ 671867 w 8330932"/>
              <a:gd name="connsiteY18" fmla="*/ 3897705 h 4086544"/>
              <a:gd name="connsiteX19" fmla="*/ 54439 w 8330932"/>
              <a:gd name="connsiteY19" fmla="*/ 3280277 h 4086544"/>
              <a:gd name="connsiteX20" fmla="*/ 359239 w 8330932"/>
              <a:gd name="connsiteY20" fmla="*/ 2696706 h 4086544"/>
              <a:gd name="connsiteX21" fmla="*/ 30993 w 8330932"/>
              <a:gd name="connsiteY21" fmla="*/ 2133999 h 4086544"/>
              <a:gd name="connsiteX22" fmla="*/ 54439 w 8330932"/>
              <a:gd name="connsiteY22" fmla="*/ 810641 h 408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0932" h="4086544">
                <a:moveTo>
                  <a:pt x="54439" y="810641"/>
                </a:moveTo>
                <a:cubicBezTo>
                  <a:pt x="54439" y="469645"/>
                  <a:pt x="330871" y="193213"/>
                  <a:pt x="671867" y="193213"/>
                </a:cubicBezTo>
                <a:cubicBezTo>
                  <a:pt x="903720" y="191465"/>
                  <a:pt x="1604495" y="424178"/>
                  <a:pt x="1836348" y="422430"/>
                </a:cubicBezTo>
                <a:cubicBezTo>
                  <a:pt x="2102071" y="414615"/>
                  <a:pt x="2367794" y="148891"/>
                  <a:pt x="2633517" y="141076"/>
                </a:cubicBezTo>
                <a:cubicBezTo>
                  <a:pt x="3305640" y="148891"/>
                  <a:pt x="3907425" y="461507"/>
                  <a:pt x="4579548" y="469322"/>
                </a:cubicBezTo>
                <a:cubicBezTo>
                  <a:pt x="4696779" y="453691"/>
                  <a:pt x="4814009" y="109815"/>
                  <a:pt x="4931240" y="94184"/>
                </a:cubicBezTo>
                <a:cubicBezTo>
                  <a:pt x="5251671" y="101999"/>
                  <a:pt x="5572101" y="-7416"/>
                  <a:pt x="5892532" y="399"/>
                </a:cubicBezTo>
                <a:lnTo>
                  <a:pt x="6705319" y="568352"/>
                </a:lnTo>
                <a:cubicBezTo>
                  <a:pt x="7046315" y="568352"/>
                  <a:pt x="7979239" y="469645"/>
                  <a:pt x="7979239" y="810641"/>
                </a:cubicBezTo>
                <a:cubicBezTo>
                  <a:pt x="7979239" y="1197053"/>
                  <a:pt x="8330932" y="1630357"/>
                  <a:pt x="8330932" y="2016769"/>
                </a:cubicBezTo>
                <a:cubicBezTo>
                  <a:pt x="8268409" y="2266861"/>
                  <a:pt x="7994870" y="2493507"/>
                  <a:pt x="7932347" y="2743599"/>
                </a:cubicBezTo>
                <a:lnTo>
                  <a:pt x="7979239" y="3280277"/>
                </a:lnTo>
                <a:cubicBezTo>
                  <a:pt x="7979239" y="3621273"/>
                  <a:pt x="7702807" y="3897705"/>
                  <a:pt x="7361811" y="3897705"/>
                </a:cubicBezTo>
                <a:cubicBezTo>
                  <a:pt x="7057011" y="4019274"/>
                  <a:pt x="6524273" y="3674504"/>
                  <a:pt x="6126993" y="3704891"/>
                </a:cubicBezTo>
                <a:cubicBezTo>
                  <a:pt x="5729713" y="3735278"/>
                  <a:pt x="5376716" y="4142552"/>
                  <a:pt x="4978131" y="4080029"/>
                </a:cubicBezTo>
                <a:cubicBezTo>
                  <a:pt x="4579546" y="4017506"/>
                  <a:pt x="4044192" y="3568121"/>
                  <a:pt x="3758931" y="3634552"/>
                </a:cubicBezTo>
                <a:cubicBezTo>
                  <a:pt x="3473670" y="3700983"/>
                  <a:pt x="2891424" y="4005783"/>
                  <a:pt x="2492839" y="4009691"/>
                </a:cubicBezTo>
                <a:cubicBezTo>
                  <a:pt x="1505497" y="3977555"/>
                  <a:pt x="1745165" y="3668848"/>
                  <a:pt x="1437762" y="3704891"/>
                </a:cubicBezTo>
                <a:lnTo>
                  <a:pt x="671867" y="3897705"/>
                </a:lnTo>
                <a:cubicBezTo>
                  <a:pt x="330871" y="3897705"/>
                  <a:pt x="54439" y="3621273"/>
                  <a:pt x="54439" y="3280277"/>
                </a:cubicBezTo>
                <a:cubicBezTo>
                  <a:pt x="46624" y="3070123"/>
                  <a:pt x="367054" y="2906860"/>
                  <a:pt x="359239" y="2696706"/>
                </a:cubicBezTo>
                <a:cubicBezTo>
                  <a:pt x="402224" y="2505660"/>
                  <a:pt x="81793" y="2448343"/>
                  <a:pt x="30993" y="2133999"/>
                </a:cubicBezTo>
                <a:cubicBezTo>
                  <a:pt x="-19807" y="1819655"/>
                  <a:pt x="-5481" y="1134105"/>
                  <a:pt x="54439" y="810641"/>
                </a:cubicBezTo>
                <a:close/>
              </a:path>
            </a:pathLst>
          </a:cu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: มุมมน 5">
            <a:extLst>
              <a:ext uri="{FF2B5EF4-FFF2-40B4-BE49-F238E27FC236}">
                <a16:creationId xmlns:a16="http://schemas.microsoft.com/office/drawing/2014/main" id="{760FA9A8-75C6-46F3-B96D-874B43DAF60C}"/>
              </a:ext>
            </a:extLst>
          </p:cNvPr>
          <p:cNvSpPr/>
          <p:nvPr/>
        </p:nvSpPr>
        <p:spPr>
          <a:xfrm>
            <a:off x="684115" y="1096049"/>
            <a:ext cx="8330932" cy="4086544"/>
          </a:xfrm>
          <a:custGeom>
            <a:avLst/>
            <a:gdLst>
              <a:gd name="connsiteX0" fmla="*/ 0 w 7924800"/>
              <a:gd name="connsiteY0" fmla="*/ 617428 h 3704492"/>
              <a:gd name="connsiteX1" fmla="*/ 617428 w 7924800"/>
              <a:gd name="connsiteY1" fmla="*/ 0 h 3704492"/>
              <a:gd name="connsiteX2" fmla="*/ 7307372 w 7924800"/>
              <a:gd name="connsiteY2" fmla="*/ 0 h 3704492"/>
              <a:gd name="connsiteX3" fmla="*/ 7924800 w 7924800"/>
              <a:gd name="connsiteY3" fmla="*/ 617428 h 3704492"/>
              <a:gd name="connsiteX4" fmla="*/ 7924800 w 7924800"/>
              <a:gd name="connsiteY4" fmla="*/ 3087064 h 3704492"/>
              <a:gd name="connsiteX5" fmla="*/ 7307372 w 7924800"/>
              <a:gd name="connsiteY5" fmla="*/ 3704492 h 3704492"/>
              <a:gd name="connsiteX6" fmla="*/ 617428 w 7924800"/>
              <a:gd name="connsiteY6" fmla="*/ 3704492 h 3704492"/>
              <a:gd name="connsiteX7" fmla="*/ 0 w 7924800"/>
              <a:gd name="connsiteY7" fmla="*/ 3087064 h 3704492"/>
              <a:gd name="connsiteX8" fmla="*/ 0 w 7924800"/>
              <a:gd name="connsiteY8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617568 w 7924940"/>
              <a:gd name="connsiteY6" fmla="*/ 3704492 h 3704492"/>
              <a:gd name="connsiteX7" fmla="*/ 140 w 7924940"/>
              <a:gd name="connsiteY7" fmla="*/ 3087064 h 3704492"/>
              <a:gd name="connsiteX8" fmla="*/ 304940 w 7924940"/>
              <a:gd name="connsiteY8" fmla="*/ 2503493 h 3704492"/>
              <a:gd name="connsiteX9" fmla="*/ 140 w 7924940"/>
              <a:gd name="connsiteY9" fmla="*/ 617428 h 3704492"/>
              <a:gd name="connsiteX0" fmla="*/ 140 w 7924940"/>
              <a:gd name="connsiteY0" fmla="*/ 617428 h 3704492"/>
              <a:gd name="connsiteX1" fmla="*/ 617568 w 7924940"/>
              <a:gd name="connsiteY1" fmla="*/ 0 h 3704492"/>
              <a:gd name="connsiteX2" fmla="*/ 7307512 w 7924940"/>
              <a:gd name="connsiteY2" fmla="*/ 0 h 3704492"/>
              <a:gd name="connsiteX3" fmla="*/ 7924940 w 7924940"/>
              <a:gd name="connsiteY3" fmla="*/ 617428 h 3704492"/>
              <a:gd name="connsiteX4" fmla="*/ 7924940 w 7924940"/>
              <a:gd name="connsiteY4" fmla="*/ 3087064 h 3704492"/>
              <a:gd name="connsiteX5" fmla="*/ 7307512 w 7924940"/>
              <a:gd name="connsiteY5" fmla="*/ 3704492 h 3704492"/>
              <a:gd name="connsiteX6" fmla="*/ 1383463 w 7924940"/>
              <a:gd name="connsiteY6" fmla="*/ 3511678 h 3704492"/>
              <a:gd name="connsiteX7" fmla="*/ 617568 w 7924940"/>
              <a:gd name="connsiteY7" fmla="*/ 3704492 h 3704492"/>
              <a:gd name="connsiteX8" fmla="*/ 140 w 7924940"/>
              <a:gd name="connsiteY8" fmla="*/ 3087064 h 3704492"/>
              <a:gd name="connsiteX9" fmla="*/ 304940 w 7924940"/>
              <a:gd name="connsiteY9" fmla="*/ 2503493 h 3704492"/>
              <a:gd name="connsiteX10" fmla="*/ 140 w 7924940"/>
              <a:gd name="connsiteY10" fmla="*/ 617428 h 3704492"/>
              <a:gd name="connsiteX0" fmla="*/ 140 w 7924940"/>
              <a:gd name="connsiteY0" fmla="*/ 617428 h 3823992"/>
              <a:gd name="connsiteX1" fmla="*/ 617568 w 7924940"/>
              <a:gd name="connsiteY1" fmla="*/ 0 h 3823992"/>
              <a:gd name="connsiteX2" fmla="*/ 7307512 w 7924940"/>
              <a:gd name="connsiteY2" fmla="*/ 0 h 3823992"/>
              <a:gd name="connsiteX3" fmla="*/ 7924940 w 7924940"/>
              <a:gd name="connsiteY3" fmla="*/ 617428 h 3823992"/>
              <a:gd name="connsiteX4" fmla="*/ 7924940 w 7924940"/>
              <a:gd name="connsiteY4" fmla="*/ 3087064 h 3823992"/>
              <a:gd name="connsiteX5" fmla="*/ 7307512 w 7924940"/>
              <a:gd name="connsiteY5" fmla="*/ 3704492 h 3823992"/>
              <a:gd name="connsiteX6" fmla="*/ 2438540 w 7924940"/>
              <a:gd name="connsiteY6" fmla="*/ 3816478 h 3823992"/>
              <a:gd name="connsiteX7" fmla="*/ 1383463 w 7924940"/>
              <a:gd name="connsiteY7" fmla="*/ 3511678 h 3823992"/>
              <a:gd name="connsiteX8" fmla="*/ 617568 w 7924940"/>
              <a:gd name="connsiteY8" fmla="*/ 3704492 h 3823992"/>
              <a:gd name="connsiteX9" fmla="*/ 140 w 7924940"/>
              <a:gd name="connsiteY9" fmla="*/ 3087064 h 3823992"/>
              <a:gd name="connsiteX10" fmla="*/ 304940 w 7924940"/>
              <a:gd name="connsiteY10" fmla="*/ 2503493 h 3823992"/>
              <a:gd name="connsiteX11" fmla="*/ 140 w 7924940"/>
              <a:gd name="connsiteY11" fmla="*/ 617428 h 3823992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2438540 w 7924940"/>
              <a:gd name="connsiteY6" fmla="*/ 3816478 h 3816478"/>
              <a:gd name="connsiteX7" fmla="*/ 1383463 w 7924940"/>
              <a:gd name="connsiteY7" fmla="*/ 3511678 h 3816478"/>
              <a:gd name="connsiteX8" fmla="*/ 617568 w 7924940"/>
              <a:gd name="connsiteY8" fmla="*/ 3704492 h 3816478"/>
              <a:gd name="connsiteX9" fmla="*/ 140 w 7924940"/>
              <a:gd name="connsiteY9" fmla="*/ 3087064 h 3816478"/>
              <a:gd name="connsiteX10" fmla="*/ 304940 w 7924940"/>
              <a:gd name="connsiteY10" fmla="*/ 2503493 h 3816478"/>
              <a:gd name="connsiteX11" fmla="*/ 140 w 7924940"/>
              <a:gd name="connsiteY11" fmla="*/ 617428 h 3816478"/>
              <a:gd name="connsiteX0" fmla="*/ 140 w 7924940"/>
              <a:gd name="connsiteY0" fmla="*/ 617428 h 3816478"/>
              <a:gd name="connsiteX1" fmla="*/ 617568 w 7924940"/>
              <a:gd name="connsiteY1" fmla="*/ 0 h 3816478"/>
              <a:gd name="connsiteX2" fmla="*/ 7307512 w 7924940"/>
              <a:gd name="connsiteY2" fmla="*/ 0 h 3816478"/>
              <a:gd name="connsiteX3" fmla="*/ 7924940 w 7924940"/>
              <a:gd name="connsiteY3" fmla="*/ 617428 h 3816478"/>
              <a:gd name="connsiteX4" fmla="*/ 7924940 w 7924940"/>
              <a:gd name="connsiteY4" fmla="*/ 3087064 h 3816478"/>
              <a:gd name="connsiteX5" fmla="*/ 7307512 w 7924940"/>
              <a:gd name="connsiteY5" fmla="*/ 3704492 h 3816478"/>
              <a:gd name="connsiteX6" fmla="*/ 3704632 w 7924940"/>
              <a:gd name="connsiteY6" fmla="*/ 3441339 h 3816478"/>
              <a:gd name="connsiteX7" fmla="*/ 2438540 w 7924940"/>
              <a:gd name="connsiteY7" fmla="*/ 3816478 h 3816478"/>
              <a:gd name="connsiteX8" fmla="*/ 1383463 w 7924940"/>
              <a:gd name="connsiteY8" fmla="*/ 3511678 h 3816478"/>
              <a:gd name="connsiteX9" fmla="*/ 617568 w 7924940"/>
              <a:gd name="connsiteY9" fmla="*/ 3704492 h 3816478"/>
              <a:gd name="connsiteX10" fmla="*/ 140 w 7924940"/>
              <a:gd name="connsiteY10" fmla="*/ 3087064 h 3816478"/>
              <a:gd name="connsiteX11" fmla="*/ 304940 w 7924940"/>
              <a:gd name="connsiteY11" fmla="*/ 2503493 h 3816478"/>
              <a:gd name="connsiteX12" fmla="*/ 140 w 7924940"/>
              <a:gd name="connsiteY12" fmla="*/ 617428 h 3816478"/>
              <a:gd name="connsiteX0" fmla="*/ 140 w 7924940"/>
              <a:gd name="connsiteY0" fmla="*/ 617428 h 3893930"/>
              <a:gd name="connsiteX1" fmla="*/ 617568 w 7924940"/>
              <a:gd name="connsiteY1" fmla="*/ 0 h 3893930"/>
              <a:gd name="connsiteX2" fmla="*/ 7307512 w 7924940"/>
              <a:gd name="connsiteY2" fmla="*/ 0 h 3893930"/>
              <a:gd name="connsiteX3" fmla="*/ 7924940 w 7924940"/>
              <a:gd name="connsiteY3" fmla="*/ 617428 h 3893930"/>
              <a:gd name="connsiteX4" fmla="*/ 7924940 w 7924940"/>
              <a:gd name="connsiteY4" fmla="*/ 3087064 h 3893930"/>
              <a:gd name="connsiteX5" fmla="*/ 7307512 w 7924940"/>
              <a:gd name="connsiteY5" fmla="*/ 3704492 h 3893930"/>
              <a:gd name="connsiteX6" fmla="*/ 4923832 w 7924940"/>
              <a:gd name="connsiteY6" fmla="*/ 3886816 h 3893930"/>
              <a:gd name="connsiteX7" fmla="*/ 3704632 w 7924940"/>
              <a:gd name="connsiteY7" fmla="*/ 3441339 h 3893930"/>
              <a:gd name="connsiteX8" fmla="*/ 2438540 w 7924940"/>
              <a:gd name="connsiteY8" fmla="*/ 3816478 h 3893930"/>
              <a:gd name="connsiteX9" fmla="*/ 1383463 w 7924940"/>
              <a:gd name="connsiteY9" fmla="*/ 3511678 h 3893930"/>
              <a:gd name="connsiteX10" fmla="*/ 617568 w 7924940"/>
              <a:gd name="connsiteY10" fmla="*/ 3704492 h 3893930"/>
              <a:gd name="connsiteX11" fmla="*/ 140 w 7924940"/>
              <a:gd name="connsiteY11" fmla="*/ 3087064 h 3893930"/>
              <a:gd name="connsiteX12" fmla="*/ 304940 w 7924940"/>
              <a:gd name="connsiteY12" fmla="*/ 2503493 h 3893930"/>
              <a:gd name="connsiteX13" fmla="*/ 140 w 7924940"/>
              <a:gd name="connsiteY13" fmla="*/ 617428 h 3893930"/>
              <a:gd name="connsiteX0" fmla="*/ 140 w 7924940"/>
              <a:gd name="connsiteY0" fmla="*/ 617428 h 3893331"/>
              <a:gd name="connsiteX1" fmla="*/ 617568 w 7924940"/>
              <a:gd name="connsiteY1" fmla="*/ 0 h 3893331"/>
              <a:gd name="connsiteX2" fmla="*/ 7307512 w 7924940"/>
              <a:gd name="connsiteY2" fmla="*/ 0 h 3893331"/>
              <a:gd name="connsiteX3" fmla="*/ 7924940 w 7924940"/>
              <a:gd name="connsiteY3" fmla="*/ 617428 h 3893331"/>
              <a:gd name="connsiteX4" fmla="*/ 7924940 w 7924940"/>
              <a:gd name="connsiteY4" fmla="*/ 3087064 h 3893331"/>
              <a:gd name="connsiteX5" fmla="*/ 7307512 w 7924940"/>
              <a:gd name="connsiteY5" fmla="*/ 3704492 h 3893331"/>
              <a:gd name="connsiteX6" fmla="*/ 6072694 w 7924940"/>
              <a:gd name="connsiteY6" fmla="*/ 3511678 h 3893331"/>
              <a:gd name="connsiteX7" fmla="*/ 4923832 w 7924940"/>
              <a:gd name="connsiteY7" fmla="*/ 3886816 h 3893331"/>
              <a:gd name="connsiteX8" fmla="*/ 3704632 w 7924940"/>
              <a:gd name="connsiteY8" fmla="*/ 3441339 h 3893331"/>
              <a:gd name="connsiteX9" fmla="*/ 2438540 w 7924940"/>
              <a:gd name="connsiteY9" fmla="*/ 3816478 h 3893331"/>
              <a:gd name="connsiteX10" fmla="*/ 1383463 w 7924940"/>
              <a:gd name="connsiteY10" fmla="*/ 3511678 h 3893331"/>
              <a:gd name="connsiteX11" fmla="*/ 617568 w 7924940"/>
              <a:gd name="connsiteY11" fmla="*/ 3704492 h 3893331"/>
              <a:gd name="connsiteX12" fmla="*/ 140 w 7924940"/>
              <a:gd name="connsiteY12" fmla="*/ 3087064 h 3893331"/>
              <a:gd name="connsiteX13" fmla="*/ 304940 w 7924940"/>
              <a:gd name="connsiteY13" fmla="*/ 2503493 h 3893331"/>
              <a:gd name="connsiteX14" fmla="*/ 140 w 7924940"/>
              <a:gd name="connsiteY14" fmla="*/ 617428 h 3893331"/>
              <a:gd name="connsiteX0" fmla="*/ 54439 w 7979239"/>
              <a:gd name="connsiteY0" fmla="*/ 617428 h 3893331"/>
              <a:gd name="connsiteX1" fmla="*/ 671867 w 7979239"/>
              <a:gd name="connsiteY1" fmla="*/ 0 h 3893331"/>
              <a:gd name="connsiteX2" fmla="*/ 7361811 w 7979239"/>
              <a:gd name="connsiteY2" fmla="*/ 0 h 3893331"/>
              <a:gd name="connsiteX3" fmla="*/ 7979239 w 7979239"/>
              <a:gd name="connsiteY3" fmla="*/ 617428 h 3893331"/>
              <a:gd name="connsiteX4" fmla="*/ 7979239 w 7979239"/>
              <a:gd name="connsiteY4" fmla="*/ 3087064 h 3893331"/>
              <a:gd name="connsiteX5" fmla="*/ 7361811 w 7979239"/>
              <a:gd name="connsiteY5" fmla="*/ 3704492 h 3893331"/>
              <a:gd name="connsiteX6" fmla="*/ 6126993 w 7979239"/>
              <a:gd name="connsiteY6" fmla="*/ 3511678 h 3893331"/>
              <a:gd name="connsiteX7" fmla="*/ 4978131 w 7979239"/>
              <a:gd name="connsiteY7" fmla="*/ 3886816 h 3893331"/>
              <a:gd name="connsiteX8" fmla="*/ 3758931 w 7979239"/>
              <a:gd name="connsiteY8" fmla="*/ 3441339 h 3893331"/>
              <a:gd name="connsiteX9" fmla="*/ 2492839 w 7979239"/>
              <a:gd name="connsiteY9" fmla="*/ 3816478 h 3893331"/>
              <a:gd name="connsiteX10" fmla="*/ 1437762 w 7979239"/>
              <a:gd name="connsiteY10" fmla="*/ 3511678 h 3893331"/>
              <a:gd name="connsiteX11" fmla="*/ 671867 w 7979239"/>
              <a:gd name="connsiteY11" fmla="*/ 3704492 h 3893331"/>
              <a:gd name="connsiteX12" fmla="*/ 54439 w 7979239"/>
              <a:gd name="connsiteY12" fmla="*/ 3087064 h 3893331"/>
              <a:gd name="connsiteX13" fmla="*/ 359239 w 7979239"/>
              <a:gd name="connsiteY13" fmla="*/ 2503493 h 3893331"/>
              <a:gd name="connsiteX14" fmla="*/ 30993 w 7979239"/>
              <a:gd name="connsiteY14" fmla="*/ 1940786 h 3893331"/>
              <a:gd name="connsiteX15" fmla="*/ 54439 w 7979239"/>
              <a:gd name="connsiteY15" fmla="*/ 617428 h 3893331"/>
              <a:gd name="connsiteX0" fmla="*/ 54439 w 7979239"/>
              <a:gd name="connsiteY0" fmla="*/ 617437 h 3893340"/>
              <a:gd name="connsiteX1" fmla="*/ 671867 w 7979239"/>
              <a:gd name="connsiteY1" fmla="*/ 9 h 3893340"/>
              <a:gd name="connsiteX2" fmla="*/ 1836348 w 7979239"/>
              <a:gd name="connsiteY2" fmla="*/ 229226 h 3893340"/>
              <a:gd name="connsiteX3" fmla="*/ 7361811 w 7979239"/>
              <a:gd name="connsiteY3" fmla="*/ 9 h 3893340"/>
              <a:gd name="connsiteX4" fmla="*/ 7979239 w 7979239"/>
              <a:gd name="connsiteY4" fmla="*/ 617437 h 3893340"/>
              <a:gd name="connsiteX5" fmla="*/ 7979239 w 7979239"/>
              <a:gd name="connsiteY5" fmla="*/ 3087073 h 3893340"/>
              <a:gd name="connsiteX6" fmla="*/ 7361811 w 7979239"/>
              <a:gd name="connsiteY6" fmla="*/ 3704501 h 3893340"/>
              <a:gd name="connsiteX7" fmla="*/ 6126993 w 7979239"/>
              <a:gd name="connsiteY7" fmla="*/ 3511687 h 3893340"/>
              <a:gd name="connsiteX8" fmla="*/ 4978131 w 7979239"/>
              <a:gd name="connsiteY8" fmla="*/ 3886825 h 3893340"/>
              <a:gd name="connsiteX9" fmla="*/ 3758931 w 7979239"/>
              <a:gd name="connsiteY9" fmla="*/ 3441348 h 3893340"/>
              <a:gd name="connsiteX10" fmla="*/ 2492839 w 7979239"/>
              <a:gd name="connsiteY10" fmla="*/ 3816487 h 3893340"/>
              <a:gd name="connsiteX11" fmla="*/ 1437762 w 7979239"/>
              <a:gd name="connsiteY11" fmla="*/ 3511687 h 3893340"/>
              <a:gd name="connsiteX12" fmla="*/ 671867 w 7979239"/>
              <a:gd name="connsiteY12" fmla="*/ 3704501 h 3893340"/>
              <a:gd name="connsiteX13" fmla="*/ 54439 w 7979239"/>
              <a:gd name="connsiteY13" fmla="*/ 3087073 h 3893340"/>
              <a:gd name="connsiteX14" fmla="*/ 359239 w 7979239"/>
              <a:gd name="connsiteY14" fmla="*/ 2503502 h 3893340"/>
              <a:gd name="connsiteX15" fmla="*/ 30993 w 7979239"/>
              <a:gd name="connsiteY15" fmla="*/ 1940795 h 3893340"/>
              <a:gd name="connsiteX16" fmla="*/ 54439 w 7979239"/>
              <a:gd name="connsiteY16" fmla="*/ 617437 h 3893340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7361811 w 7979239"/>
              <a:gd name="connsiteY4" fmla="*/ 52137 h 3945468"/>
              <a:gd name="connsiteX5" fmla="*/ 7979239 w 7979239"/>
              <a:gd name="connsiteY5" fmla="*/ 669565 h 3945468"/>
              <a:gd name="connsiteX6" fmla="*/ 7979239 w 7979239"/>
              <a:gd name="connsiteY6" fmla="*/ 3139201 h 3945468"/>
              <a:gd name="connsiteX7" fmla="*/ 7361811 w 7979239"/>
              <a:gd name="connsiteY7" fmla="*/ 3756629 h 3945468"/>
              <a:gd name="connsiteX8" fmla="*/ 6126993 w 7979239"/>
              <a:gd name="connsiteY8" fmla="*/ 3563815 h 3945468"/>
              <a:gd name="connsiteX9" fmla="*/ 4978131 w 7979239"/>
              <a:gd name="connsiteY9" fmla="*/ 3938953 h 3945468"/>
              <a:gd name="connsiteX10" fmla="*/ 3758931 w 7979239"/>
              <a:gd name="connsiteY10" fmla="*/ 3493476 h 3945468"/>
              <a:gd name="connsiteX11" fmla="*/ 2492839 w 7979239"/>
              <a:gd name="connsiteY11" fmla="*/ 3868615 h 3945468"/>
              <a:gd name="connsiteX12" fmla="*/ 1437762 w 7979239"/>
              <a:gd name="connsiteY12" fmla="*/ 3563815 h 3945468"/>
              <a:gd name="connsiteX13" fmla="*/ 671867 w 7979239"/>
              <a:gd name="connsiteY13" fmla="*/ 3756629 h 3945468"/>
              <a:gd name="connsiteX14" fmla="*/ 54439 w 7979239"/>
              <a:gd name="connsiteY14" fmla="*/ 3139201 h 3945468"/>
              <a:gd name="connsiteX15" fmla="*/ 359239 w 7979239"/>
              <a:gd name="connsiteY15" fmla="*/ 2555630 h 3945468"/>
              <a:gd name="connsiteX16" fmla="*/ 30993 w 7979239"/>
              <a:gd name="connsiteY16" fmla="*/ 1992923 h 3945468"/>
              <a:gd name="connsiteX17" fmla="*/ 54439 w 7979239"/>
              <a:gd name="connsiteY17" fmla="*/ 669565 h 3945468"/>
              <a:gd name="connsiteX0" fmla="*/ 54439 w 7979239"/>
              <a:gd name="connsiteY0" fmla="*/ 669565 h 3945468"/>
              <a:gd name="connsiteX1" fmla="*/ 671867 w 7979239"/>
              <a:gd name="connsiteY1" fmla="*/ 52137 h 3945468"/>
              <a:gd name="connsiteX2" fmla="*/ 1836348 w 7979239"/>
              <a:gd name="connsiteY2" fmla="*/ 281354 h 3945468"/>
              <a:gd name="connsiteX3" fmla="*/ 2633517 w 7979239"/>
              <a:gd name="connsiteY3" fmla="*/ 0 h 3945468"/>
              <a:gd name="connsiteX4" fmla="*/ 4579548 w 7979239"/>
              <a:gd name="connsiteY4" fmla="*/ 328246 h 3945468"/>
              <a:gd name="connsiteX5" fmla="*/ 7361811 w 7979239"/>
              <a:gd name="connsiteY5" fmla="*/ 52137 h 3945468"/>
              <a:gd name="connsiteX6" fmla="*/ 7979239 w 7979239"/>
              <a:gd name="connsiteY6" fmla="*/ 669565 h 3945468"/>
              <a:gd name="connsiteX7" fmla="*/ 7979239 w 7979239"/>
              <a:gd name="connsiteY7" fmla="*/ 3139201 h 3945468"/>
              <a:gd name="connsiteX8" fmla="*/ 7361811 w 7979239"/>
              <a:gd name="connsiteY8" fmla="*/ 3756629 h 3945468"/>
              <a:gd name="connsiteX9" fmla="*/ 6126993 w 7979239"/>
              <a:gd name="connsiteY9" fmla="*/ 3563815 h 3945468"/>
              <a:gd name="connsiteX10" fmla="*/ 4978131 w 7979239"/>
              <a:gd name="connsiteY10" fmla="*/ 3938953 h 3945468"/>
              <a:gd name="connsiteX11" fmla="*/ 3758931 w 7979239"/>
              <a:gd name="connsiteY11" fmla="*/ 3493476 h 3945468"/>
              <a:gd name="connsiteX12" fmla="*/ 2492839 w 7979239"/>
              <a:gd name="connsiteY12" fmla="*/ 3868615 h 3945468"/>
              <a:gd name="connsiteX13" fmla="*/ 1437762 w 7979239"/>
              <a:gd name="connsiteY13" fmla="*/ 3563815 h 3945468"/>
              <a:gd name="connsiteX14" fmla="*/ 671867 w 7979239"/>
              <a:gd name="connsiteY14" fmla="*/ 3756629 h 3945468"/>
              <a:gd name="connsiteX15" fmla="*/ 54439 w 7979239"/>
              <a:gd name="connsiteY15" fmla="*/ 3139201 h 3945468"/>
              <a:gd name="connsiteX16" fmla="*/ 359239 w 7979239"/>
              <a:gd name="connsiteY16" fmla="*/ 2555630 h 3945468"/>
              <a:gd name="connsiteX17" fmla="*/ 30993 w 7979239"/>
              <a:gd name="connsiteY17" fmla="*/ 1992923 h 3945468"/>
              <a:gd name="connsiteX18" fmla="*/ 54439 w 7979239"/>
              <a:gd name="connsiteY18" fmla="*/ 669565 h 3945468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361811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716457 h 3992360"/>
              <a:gd name="connsiteX1" fmla="*/ 671867 w 7979239"/>
              <a:gd name="connsiteY1" fmla="*/ 99029 h 3992360"/>
              <a:gd name="connsiteX2" fmla="*/ 1836348 w 7979239"/>
              <a:gd name="connsiteY2" fmla="*/ 328246 h 3992360"/>
              <a:gd name="connsiteX3" fmla="*/ 2633517 w 7979239"/>
              <a:gd name="connsiteY3" fmla="*/ 46892 h 3992360"/>
              <a:gd name="connsiteX4" fmla="*/ 4579548 w 7979239"/>
              <a:gd name="connsiteY4" fmla="*/ 375138 h 3992360"/>
              <a:gd name="connsiteX5" fmla="*/ 4931240 w 7979239"/>
              <a:gd name="connsiteY5" fmla="*/ 0 h 3992360"/>
              <a:gd name="connsiteX6" fmla="*/ 7197688 w 7979239"/>
              <a:gd name="connsiteY6" fmla="*/ 99029 h 3992360"/>
              <a:gd name="connsiteX7" fmla="*/ 7979239 w 7979239"/>
              <a:gd name="connsiteY7" fmla="*/ 716457 h 3992360"/>
              <a:gd name="connsiteX8" fmla="*/ 7979239 w 7979239"/>
              <a:gd name="connsiteY8" fmla="*/ 3186093 h 3992360"/>
              <a:gd name="connsiteX9" fmla="*/ 7361811 w 7979239"/>
              <a:gd name="connsiteY9" fmla="*/ 3803521 h 3992360"/>
              <a:gd name="connsiteX10" fmla="*/ 6126993 w 7979239"/>
              <a:gd name="connsiteY10" fmla="*/ 3610707 h 3992360"/>
              <a:gd name="connsiteX11" fmla="*/ 4978131 w 7979239"/>
              <a:gd name="connsiteY11" fmla="*/ 3985845 h 3992360"/>
              <a:gd name="connsiteX12" fmla="*/ 3758931 w 7979239"/>
              <a:gd name="connsiteY12" fmla="*/ 3540368 h 3992360"/>
              <a:gd name="connsiteX13" fmla="*/ 2492839 w 7979239"/>
              <a:gd name="connsiteY13" fmla="*/ 3915507 h 3992360"/>
              <a:gd name="connsiteX14" fmla="*/ 1437762 w 7979239"/>
              <a:gd name="connsiteY14" fmla="*/ 3610707 h 3992360"/>
              <a:gd name="connsiteX15" fmla="*/ 671867 w 7979239"/>
              <a:gd name="connsiteY15" fmla="*/ 3803521 h 3992360"/>
              <a:gd name="connsiteX16" fmla="*/ 54439 w 7979239"/>
              <a:gd name="connsiteY16" fmla="*/ 3186093 h 3992360"/>
              <a:gd name="connsiteX17" fmla="*/ 359239 w 7979239"/>
              <a:gd name="connsiteY17" fmla="*/ 2602522 h 3992360"/>
              <a:gd name="connsiteX18" fmla="*/ 30993 w 7979239"/>
              <a:gd name="connsiteY18" fmla="*/ 2039815 h 3992360"/>
              <a:gd name="connsiteX19" fmla="*/ 54439 w 7979239"/>
              <a:gd name="connsiteY19" fmla="*/ 716457 h 3992360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7197688 w 7979239"/>
              <a:gd name="connsiteY7" fmla="*/ 193213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7979239"/>
              <a:gd name="connsiteY0" fmla="*/ 810641 h 4086544"/>
              <a:gd name="connsiteX1" fmla="*/ 671867 w 7979239"/>
              <a:gd name="connsiteY1" fmla="*/ 193213 h 4086544"/>
              <a:gd name="connsiteX2" fmla="*/ 1836348 w 7979239"/>
              <a:gd name="connsiteY2" fmla="*/ 422430 h 4086544"/>
              <a:gd name="connsiteX3" fmla="*/ 2633517 w 7979239"/>
              <a:gd name="connsiteY3" fmla="*/ 141076 h 4086544"/>
              <a:gd name="connsiteX4" fmla="*/ 4579548 w 7979239"/>
              <a:gd name="connsiteY4" fmla="*/ 469322 h 4086544"/>
              <a:gd name="connsiteX5" fmla="*/ 4931240 w 7979239"/>
              <a:gd name="connsiteY5" fmla="*/ 94184 h 4086544"/>
              <a:gd name="connsiteX6" fmla="*/ 5892532 w 7979239"/>
              <a:gd name="connsiteY6" fmla="*/ 399 h 4086544"/>
              <a:gd name="connsiteX7" fmla="*/ 6705319 w 7979239"/>
              <a:gd name="connsiteY7" fmla="*/ 568352 h 4086544"/>
              <a:gd name="connsiteX8" fmla="*/ 7979239 w 7979239"/>
              <a:gd name="connsiteY8" fmla="*/ 810641 h 4086544"/>
              <a:gd name="connsiteX9" fmla="*/ 7979239 w 7979239"/>
              <a:gd name="connsiteY9" fmla="*/ 3280277 h 4086544"/>
              <a:gd name="connsiteX10" fmla="*/ 7361811 w 7979239"/>
              <a:gd name="connsiteY10" fmla="*/ 3897705 h 4086544"/>
              <a:gd name="connsiteX11" fmla="*/ 6126993 w 7979239"/>
              <a:gd name="connsiteY11" fmla="*/ 3704891 h 4086544"/>
              <a:gd name="connsiteX12" fmla="*/ 4978131 w 7979239"/>
              <a:gd name="connsiteY12" fmla="*/ 4080029 h 4086544"/>
              <a:gd name="connsiteX13" fmla="*/ 3758931 w 7979239"/>
              <a:gd name="connsiteY13" fmla="*/ 3634552 h 4086544"/>
              <a:gd name="connsiteX14" fmla="*/ 2492839 w 7979239"/>
              <a:gd name="connsiteY14" fmla="*/ 4009691 h 4086544"/>
              <a:gd name="connsiteX15" fmla="*/ 1437762 w 7979239"/>
              <a:gd name="connsiteY15" fmla="*/ 3704891 h 4086544"/>
              <a:gd name="connsiteX16" fmla="*/ 671867 w 7979239"/>
              <a:gd name="connsiteY16" fmla="*/ 3897705 h 4086544"/>
              <a:gd name="connsiteX17" fmla="*/ 54439 w 7979239"/>
              <a:gd name="connsiteY17" fmla="*/ 3280277 h 4086544"/>
              <a:gd name="connsiteX18" fmla="*/ 359239 w 7979239"/>
              <a:gd name="connsiteY18" fmla="*/ 2696706 h 4086544"/>
              <a:gd name="connsiteX19" fmla="*/ 30993 w 7979239"/>
              <a:gd name="connsiteY19" fmla="*/ 2133999 h 4086544"/>
              <a:gd name="connsiteX20" fmla="*/ 54439 w 7979239"/>
              <a:gd name="connsiteY20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79239 w 8330932"/>
              <a:gd name="connsiteY10" fmla="*/ 3280277 h 4086544"/>
              <a:gd name="connsiteX11" fmla="*/ 7361811 w 8330932"/>
              <a:gd name="connsiteY11" fmla="*/ 3897705 h 4086544"/>
              <a:gd name="connsiteX12" fmla="*/ 6126993 w 8330932"/>
              <a:gd name="connsiteY12" fmla="*/ 3704891 h 4086544"/>
              <a:gd name="connsiteX13" fmla="*/ 4978131 w 8330932"/>
              <a:gd name="connsiteY13" fmla="*/ 4080029 h 4086544"/>
              <a:gd name="connsiteX14" fmla="*/ 3758931 w 8330932"/>
              <a:gd name="connsiteY14" fmla="*/ 3634552 h 4086544"/>
              <a:gd name="connsiteX15" fmla="*/ 2492839 w 8330932"/>
              <a:gd name="connsiteY15" fmla="*/ 4009691 h 4086544"/>
              <a:gd name="connsiteX16" fmla="*/ 1437762 w 8330932"/>
              <a:gd name="connsiteY16" fmla="*/ 3704891 h 4086544"/>
              <a:gd name="connsiteX17" fmla="*/ 671867 w 8330932"/>
              <a:gd name="connsiteY17" fmla="*/ 3897705 h 4086544"/>
              <a:gd name="connsiteX18" fmla="*/ 54439 w 8330932"/>
              <a:gd name="connsiteY18" fmla="*/ 3280277 h 4086544"/>
              <a:gd name="connsiteX19" fmla="*/ 359239 w 8330932"/>
              <a:gd name="connsiteY19" fmla="*/ 2696706 h 4086544"/>
              <a:gd name="connsiteX20" fmla="*/ 30993 w 8330932"/>
              <a:gd name="connsiteY20" fmla="*/ 2133999 h 4086544"/>
              <a:gd name="connsiteX21" fmla="*/ 54439 w 8330932"/>
              <a:gd name="connsiteY21" fmla="*/ 810641 h 4086544"/>
              <a:gd name="connsiteX0" fmla="*/ 54439 w 8330932"/>
              <a:gd name="connsiteY0" fmla="*/ 810641 h 4086544"/>
              <a:gd name="connsiteX1" fmla="*/ 671867 w 8330932"/>
              <a:gd name="connsiteY1" fmla="*/ 193213 h 4086544"/>
              <a:gd name="connsiteX2" fmla="*/ 1836348 w 8330932"/>
              <a:gd name="connsiteY2" fmla="*/ 422430 h 4086544"/>
              <a:gd name="connsiteX3" fmla="*/ 2633517 w 8330932"/>
              <a:gd name="connsiteY3" fmla="*/ 141076 h 4086544"/>
              <a:gd name="connsiteX4" fmla="*/ 4579548 w 8330932"/>
              <a:gd name="connsiteY4" fmla="*/ 469322 h 4086544"/>
              <a:gd name="connsiteX5" fmla="*/ 4931240 w 8330932"/>
              <a:gd name="connsiteY5" fmla="*/ 94184 h 4086544"/>
              <a:gd name="connsiteX6" fmla="*/ 5892532 w 8330932"/>
              <a:gd name="connsiteY6" fmla="*/ 399 h 4086544"/>
              <a:gd name="connsiteX7" fmla="*/ 6705319 w 8330932"/>
              <a:gd name="connsiteY7" fmla="*/ 568352 h 4086544"/>
              <a:gd name="connsiteX8" fmla="*/ 7979239 w 8330932"/>
              <a:gd name="connsiteY8" fmla="*/ 810641 h 4086544"/>
              <a:gd name="connsiteX9" fmla="*/ 8330932 w 8330932"/>
              <a:gd name="connsiteY9" fmla="*/ 2016769 h 4086544"/>
              <a:gd name="connsiteX10" fmla="*/ 7932347 w 8330932"/>
              <a:gd name="connsiteY10" fmla="*/ 2743599 h 4086544"/>
              <a:gd name="connsiteX11" fmla="*/ 7979239 w 8330932"/>
              <a:gd name="connsiteY11" fmla="*/ 3280277 h 4086544"/>
              <a:gd name="connsiteX12" fmla="*/ 7361811 w 8330932"/>
              <a:gd name="connsiteY12" fmla="*/ 3897705 h 4086544"/>
              <a:gd name="connsiteX13" fmla="*/ 6126993 w 8330932"/>
              <a:gd name="connsiteY13" fmla="*/ 3704891 h 4086544"/>
              <a:gd name="connsiteX14" fmla="*/ 4978131 w 8330932"/>
              <a:gd name="connsiteY14" fmla="*/ 4080029 h 4086544"/>
              <a:gd name="connsiteX15" fmla="*/ 3758931 w 8330932"/>
              <a:gd name="connsiteY15" fmla="*/ 3634552 h 4086544"/>
              <a:gd name="connsiteX16" fmla="*/ 2492839 w 8330932"/>
              <a:gd name="connsiteY16" fmla="*/ 4009691 h 4086544"/>
              <a:gd name="connsiteX17" fmla="*/ 1437762 w 8330932"/>
              <a:gd name="connsiteY17" fmla="*/ 3704891 h 4086544"/>
              <a:gd name="connsiteX18" fmla="*/ 671867 w 8330932"/>
              <a:gd name="connsiteY18" fmla="*/ 3897705 h 4086544"/>
              <a:gd name="connsiteX19" fmla="*/ 54439 w 8330932"/>
              <a:gd name="connsiteY19" fmla="*/ 3280277 h 4086544"/>
              <a:gd name="connsiteX20" fmla="*/ 359239 w 8330932"/>
              <a:gd name="connsiteY20" fmla="*/ 2696706 h 4086544"/>
              <a:gd name="connsiteX21" fmla="*/ 30993 w 8330932"/>
              <a:gd name="connsiteY21" fmla="*/ 2133999 h 4086544"/>
              <a:gd name="connsiteX22" fmla="*/ 54439 w 8330932"/>
              <a:gd name="connsiteY22" fmla="*/ 810641 h 408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0932" h="4086544">
                <a:moveTo>
                  <a:pt x="54439" y="810641"/>
                </a:moveTo>
                <a:cubicBezTo>
                  <a:pt x="54439" y="469645"/>
                  <a:pt x="330871" y="193213"/>
                  <a:pt x="671867" y="193213"/>
                </a:cubicBezTo>
                <a:cubicBezTo>
                  <a:pt x="903720" y="191465"/>
                  <a:pt x="1604495" y="424178"/>
                  <a:pt x="1836348" y="422430"/>
                </a:cubicBezTo>
                <a:cubicBezTo>
                  <a:pt x="2102071" y="414615"/>
                  <a:pt x="2367794" y="148891"/>
                  <a:pt x="2633517" y="141076"/>
                </a:cubicBezTo>
                <a:cubicBezTo>
                  <a:pt x="3305640" y="148891"/>
                  <a:pt x="3907425" y="461507"/>
                  <a:pt x="4579548" y="469322"/>
                </a:cubicBezTo>
                <a:cubicBezTo>
                  <a:pt x="4696779" y="453691"/>
                  <a:pt x="4814009" y="109815"/>
                  <a:pt x="4931240" y="94184"/>
                </a:cubicBezTo>
                <a:cubicBezTo>
                  <a:pt x="5251671" y="101999"/>
                  <a:pt x="5572101" y="-7416"/>
                  <a:pt x="5892532" y="399"/>
                </a:cubicBezTo>
                <a:lnTo>
                  <a:pt x="6705319" y="568352"/>
                </a:lnTo>
                <a:cubicBezTo>
                  <a:pt x="7046315" y="568352"/>
                  <a:pt x="7979239" y="469645"/>
                  <a:pt x="7979239" y="810641"/>
                </a:cubicBezTo>
                <a:cubicBezTo>
                  <a:pt x="7979239" y="1197053"/>
                  <a:pt x="8330932" y="1630357"/>
                  <a:pt x="8330932" y="2016769"/>
                </a:cubicBezTo>
                <a:cubicBezTo>
                  <a:pt x="8268409" y="2266861"/>
                  <a:pt x="7994870" y="2493507"/>
                  <a:pt x="7932347" y="2743599"/>
                </a:cubicBezTo>
                <a:lnTo>
                  <a:pt x="7979239" y="3280277"/>
                </a:lnTo>
                <a:cubicBezTo>
                  <a:pt x="7979239" y="3621273"/>
                  <a:pt x="7702807" y="3897705"/>
                  <a:pt x="7361811" y="3897705"/>
                </a:cubicBezTo>
                <a:cubicBezTo>
                  <a:pt x="7057011" y="4019274"/>
                  <a:pt x="6524273" y="3674504"/>
                  <a:pt x="6126993" y="3704891"/>
                </a:cubicBezTo>
                <a:cubicBezTo>
                  <a:pt x="5729713" y="3735278"/>
                  <a:pt x="5376716" y="4142552"/>
                  <a:pt x="4978131" y="4080029"/>
                </a:cubicBezTo>
                <a:cubicBezTo>
                  <a:pt x="4579546" y="4017506"/>
                  <a:pt x="4044192" y="3568121"/>
                  <a:pt x="3758931" y="3634552"/>
                </a:cubicBezTo>
                <a:cubicBezTo>
                  <a:pt x="3473670" y="3700983"/>
                  <a:pt x="2891424" y="4005783"/>
                  <a:pt x="2492839" y="4009691"/>
                </a:cubicBezTo>
                <a:cubicBezTo>
                  <a:pt x="1505497" y="3977555"/>
                  <a:pt x="1745165" y="3668848"/>
                  <a:pt x="1437762" y="3704891"/>
                </a:cubicBezTo>
                <a:lnTo>
                  <a:pt x="671867" y="3897705"/>
                </a:lnTo>
                <a:cubicBezTo>
                  <a:pt x="330871" y="3897705"/>
                  <a:pt x="54439" y="3621273"/>
                  <a:pt x="54439" y="3280277"/>
                </a:cubicBezTo>
                <a:cubicBezTo>
                  <a:pt x="46624" y="3070123"/>
                  <a:pt x="367054" y="2906860"/>
                  <a:pt x="359239" y="2696706"/>
                </a:cubicBezTo>
                <a:cubicBezTo>
                  <a:pt x="402224" y="2505660"/>
                  <a:pt x="81793" y="2448343"/>
                  <a:pt x="30993" y="2133999"/>
                </a:cubicBezTo>
                <a:cubicBezTo>
                  <a:pt x="-19807" y="1819655"/>
                  <a:pt x="-5481" y="1134105"/>
                  <a:pt x="54439" y="810641"/>
                </a:cubicBezTo>
                <a:close/>
              </a:path>
            </a:pathLst>
          </a:custGeom>
          <a:solidFill>
            <a:srgbClr val="ECD2FA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DCE82A37-81B6-4CDA-9A06-D66ACA23A618}"/>
              </a:ext>
            </a:extLst>
          </p:cNvPr>
          <p:cNvSpPr txBox="1"/>
          <p:nvPr/>
        </p:nvSpPr>
        <p:spPr>
          <a:xfrm>
            <a:off x="1364896" y="1985159"/>
            <a:ext cx="72976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ท่องว่า “</a:t>
            </a:r>
            <a:r>
              <a:rPr lang="th-TH" sz="4800" i="0" dirty="0" err="1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กบด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”  มีตัวสะกดในมาตราแม่ 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ก 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บ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ก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ด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 ประสมด้วย</a:t>
            </a:r>
            <a:r>
              <a:rPr lang="th-TH" sz="480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สระ</a:t>
            </a:r>
            <a:r>
              <a:rPr lang="th-TH" sz="4800" i="0" dirty="0">
                <a:solidFill>
                  <a:srgbClr val="FF0000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เสียงสั้น </a:t>
            </a:r>
            <a:r>
              <a:rPr lang="th-TH" sz="480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ไม่มีตัวสะกด</a:t>
            </a:r>
            <a:endParaRPr lang="th-TH" sz="48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D12BCC31-2EFF-4602-B3E6-4325892056EC}"/>
              </a:ext>
            </a:extLst>
          </p:cNvPr>
          <p:cNvSpPr/>
          <p:nvPr/>
        </p:nvSpPr>
        <p:spPr>
          <a:xfrm>
            <a:off x="1091943" y="178735"/>
            <a:ext cx="3921760" cy="1544950"/>
          </a:xfrm>
          <a:custGeom>
            <a:avLst/>
            <a:gdLst>
              <a:gd name="connsiteX0" fmla="*/ 0 w 3643984"/>
              <a:gd name="connsiteY0" fmla="*/ 218238 h 1309400"/>
              <a:gd name="connsiteX1" fmla="*/ 218238 w 3643984"/>
              <a:gd name="connsiteY1" fmla="*/ 0 h 1309400"/>
              <a:gd name="connsiteX2" fmla="*/ 3425746 w 3643984"/>
              <a:gd name="connsiteY2" fmla="*/ 0 h 1309400"/>
              <a:gd name="connsiteX3" fmla="*/ 3643984 w 3643984"/>
              <a:gd name="connsiteY3" fmla="*/ 218238 h 1309400"/>
              <a:gd name="connsiteX4" fmla="*/ 3643984 w 3643984"/>
              <a:gd name="connsiteY4" fmla="*/ 1091162 h 1309400"/>
              <a:gd name="connsiteX5" fmla="*/ 3425746 w 3643984"/>
              <a:gd name="connsiteY5" fmla="*/ 1309400 h 1309400"/>
              <a:gd name="connsiteX6" fmla="*/ 218238 w 3643984"/>
              <a:gd name="connsiteY6" fmla="*/ 1309400 h 1309400"/>
              <a:gd name="connsiteX7" fmla="*/ 0 w 3643984"/>
              <a:gd name="connsiteY7" fmla="*/ 1091162 h 1309400"/>
              <a:gd name="connsiteX8" fmla="*/ 0 w 3643984"/>
              <a:gd name="connsiteY8" fmla="*/ 218238 h 1309400"/>
              <a:gd name="connsiteX0" fmla="*/ 277776 w 3921760"/>
              <a:gd name="connsiteY0" fmla="*/ 218238 h 1309400"/>
              <a:gd name="connsiteX1" fmla="*/ 496014 w 3921760"/>
              <a:gd name="connsiteY1" fmla="*/ 0 h 1309400"/>
              <a:gd name="connsiteX2" fmla="*/ 3703522 w 3921760"/>
              <a:gd name="connsiteY2" fmla="*/ 0 h 1309400"/>
              <a:gd name="connsiteX3" fmla="*/ 3921760 w 3921760"/>
              <a:gd name="connsiteY3" fmla="*/ 218238 h 1309400"/>
              <a:gd name="connsiteX4" fmla="*/ 3921760 w 3921760"/>
              <a:gd name="connsiteY4" fmla="*/ 1091162 h 1309400"/>
              <a:gd name="connsiteX5" fmla="*/ 3703522 w 3921760"/>
              <a:gd name="connsiteY5" fmla="*/ 1309400 h 1309400"/>
              <a:gd name="connsiteX6" fmla="*/ 496014 w 3921760"/>
              <a:gd name="connsiteY6" fmla="*/ 1309400 h 1309400"/>
              <a:gd name="connsiteX7" fmla="*/ 277776 w 3921760"/>
              <a:gd name="connsiteY7" fmla="*/ 1091162 h 1309400"/>
              <a:gd name="connsiteX8" fmla="*/ 0 w 3921760"/>
              <a:gd name="connsiteY8" fmla="*/ 516290 h 1309400"/>
              <a:gd name="connsiteX9" fmla="*/ 277776 w 3921760"/>
              <a:gd name="connsiteY9" fmla="*/ 218238 h 1309400"/>
              <a:gd name="connsiteX0" fmla="*/ 277776 w 3921760"/>
              <a:gd name="connsiteY0" fmla="*/ 45378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277776 w 3921760"/>
              <a:gd name="connsiteY10" fmla="*/ 453788 h 1544950"/>
              <a:gd name="connsiteX0" fmla="*/ 94896 w 3921760"/>
              <a:gd name="connsiteY0" fmla="*/ 39282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94896 w 3921760"/>
              <a:gd name="connsiteY10" fmla="*/ 392828 h 154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1760" h="1544950">
                <a:moveTo>
                  <a:pt x="94896" y="392828"/>
                </a:moveTo>
                <a:cubicBezTo>
                  <a:pt x="94896" y="272298"/>
                  <a:pt x="375484" y="235550"/>
                  <a:pt x="496014" y="235550"/>
                </a:cubicBezTo>
                <a:cubicBezTo>
                  <a:pt x="618543" y="231540"/>
                  <a:pt x="741071" y="4010"/>
                  <a:pt x="863600" y="0"/>
                </a:cubicBezTo>
                <a:lnTo>
                  <a:pt x="3703522" y="235550"/>
                </a:lnTo>
                <a:cubicBezTo>
                  <a:pt x="3824052" y="235550"/>
                  <a:pt x="3921760" y="333258"/>
                  <a:pt x="3921760" y="453788"/>
                </a:cubicBezTo>
                <a:lnTo>
                  <a:pt x="3921760" y="1326712"/>
                </a:lnTo>
                <a:cubicBezTo>
                  <a:pt x="3921760" y="1447242"/>
                  <a:pt x="3824052" y="1544950"/>
                  <a:pt x="3703522" y="1544950"/>
                </a:cubicBezTo>
                <a:lnTo>
                  <a:pt x="496014" y="1544950"/>
                </a:lnTo>
                <a:cubicBezTo>
                  <a:pt x="375484" y="1544950"/>
                  <a:pt x="277776" y="1447242"/>
                  <a:pt x="277776" y="1326712"/>
                </a:cubicBezTo>
                <a:cubicBezTo>
                  <a:pt x="276624" y="1128315"/>
                  <a:pt x="1152" y="950237"/>
                  <a:pt x="0" y="751840"/>
                </a:cubicBezTo>
                <a:cubicBezTo>
                  <a:pt x="1152" y="659263"/>
                  <a:pt x="93744" y="485405"/>
                  <a:pt x="94896" y="392828"/>
                </a:cubicBezTo>
                <a:close/>
              </a:path>
            </a:pathLst>
          </a:cu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7">
            <a:extLst>
              <a:ext uri="{FF2B5EF4-FFF2-40B4-BE49-F238E27FC236}">
                <a16:creationId xmlns:a16="http://schemas.microsoft.com/office/drawing/2014/main" id="{1594596B-CE40-4D04-B24B-4AEC64F0ECD2}"/>
              </a:ext>
            </a:extLst>
          </p:cNvPr>
          <p:cNvSpPr/>
          <p:nvPr/>
        </p:nvSpPr>
        <p:spPr>
          <a:xfrm>
            <a:off x="1091943" y="309472"/>
            <a:ext cx="3921760" cy="1544950"/>
          </a:xfrm>
          <a:custGeom>
            <a:avLst/>
            <a:gdLst>
              <a:gd name="connsiteX0" fmla="*/ 0 w 3643984"/>
              <a:gd name="connsiteY0" fmla="*/ 218238 h 1309400"/>
              <a:gd name="connsiteX1" fmla="*/ 218238 w 3643984"/>
              <a:gd name="connsiteY1" fmla="*/ 0 h 1309400"/>
              <a:gd name="connsiteX2" fmla="*/ 3425746 w 3643984"/>
              <a:gd name="connsiteY2" fmla="*/ 0 h 1309400"/>
              <a:gd name="connsiteX3" fmla="*/ 3643984 w 3643984"/>
              <a:gd name="connsiteY3" fmla="*/ 218238 h 1309400"/>
              <a:gd name="connsiteX4" fmla="*/ 3643984 w 3643984"/>
              <a:gd name="connsiteY4" fmla="*/ 1091162 h 1309400"/>
              <a:gd name="connsiteX5" fmla="*/ 3425746 w 3643984"/>
              <a:gd name="connsiteY5" fmla="*/ 1309400 h 1309400"/>
              <a:gd name="connsiteX6" fmla="*/ 218238 w 3643984"/>
              <a:gd name="connsiteY6" fmla="*/ 1309400 h 1309400"/>
              <a:gd name="connsiteX7" fmla="*/ 0 w 3643984"/>
              <a:gd name="connsiteY7" fmla="*/ 1091162 h 1309400"/>
              <a:gd name="connsiteX8" fmla="*/ 0 w 3643984"/>
              <a:gd name="connsiteY8" fmla="*/ 218238 h 1309400"/>
              <a:gd name="connsiteX0" fmla="*/ 277776 w 3921760"/>
              <a:gd name="connsiteY0" fmla="*/ 218238 h 1309400"/>
              <a:gd name="connsiteX1" fmla="*/ 496014 w 3921760"/>
              <a:gd name="connsiteY1" fmla="*/ 0 h 1309400"/>
              <a:gd name="connsiteX2" fmla="*/ 3703522 w 3921760"/>
              <a:gd name="connsiteY2" fmla="*/ 0 h 1309400"/>
              <a:gd name="connsiteX3" fmla="*/ 3921760 w 3921760"/>
              <a:gd name="connsiteY3" fmla="*/ 218238 h 1309400"/>
              <a:gd name="connsiteX4" fmla="*/ 3921760 w 3921760"/>
              <a:gd name="connsiteY4" fmla="*/ 1091162 h 1309400"/>
              <a:gd name="connsiteX5" fmla="*/ 3703522 w 3921760"/>
              <a:gd name="connsiteY5" fmla="*/ 1309400 h 1309400"/>
              <a:gd name="connsiteX6" fmla="*/ 496014 w 3921760"/>
              <a:gd name="connsiteY6" fmla="*/ 1309400 h 1309400"/>
              <a:gd name="connsiteX7" fmla="*/ 277776 w 3921760"/>
              <a:gd name="connsiteY7" fmla="*/ 1091162 h 1309400"/>
              <a:gd name="connsiteX8" fmla="*/ 0 w 3921760"/>
              <a:gd name="connsiteY8" fmla="*/ 516290 h 1309400"/>
              <a:gd name="connsiteX9" fmla="*/ 277776 w 3921760"/>
              <a:gd name="connsiteY9" fmla="*/ 218238 h 1309400"/>
              <a:gd name="connsiteX0" fmla="*/ 277776 w 3921760"/>
              <a:gd name="connsiteY0" fmla="*/ 45378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277776 w 3921760"/>
              <a:gd name="connsiteY10" fmla="*/ 453788 h 1544950"/>
              <a:gd name="connsiteX0" fmla="*/ 94896 w 3921760"/>
              <a:gd name="connsiteY0" fmla="*/ 392828 h 1544950"/>
              <a:gd name="connsiteX1" fmla="*/ 496014 w 3921760"/>
              <a:gd name="connsiteY1" fmla="*/ 235550 h 1544950"/>
              <a:gd name="connsiteX2" fmla="*/ 863600 w 3921760"/>
              <a:gd name="connsiteY2" fmla="*/ 0 h 1544950"/>
              <a:gd name="connsiteX3" fmla="*/ 3703522 w 3921760"/>
              <a:gd name="connsiteY3" fmla="*/ 235550 h 1544950"/>
              <a:gd name="connsiteX4" fmla="*/ 3921760 w 3921760"/>
              <a:gd name="connsiteY4" fmla="*/ 453788 h 1544950"/>
              <a:gd name="connsiteX5" fmla="*/ 3921760 w 3921760"/>
              <a:gd name="connsiteY5" fmla="*/ 1326712 h 1544950"/>
              <a:gd name="connsiteX6" fmla="*/ 3703522 w 3921760"/>
              <a:gd name="connsiteY6" fmla="*/ 1544950 h 1544950"/>
              <a:gd name="connsiteX7" fmla="*/ 496014 w 3921760"/>
              <a:gd name="connsiteY7" fmla="*/ 1544950 h 1544950"/>
              <a:gd name="connsiteX8" fmla="*/ 277776 w 3921760"/>
              <a:gd name="connsiteY8" fmla="*/ 1326712 h 1544950"/>
              <a:gd name="connsiteX9" fmla="*/ 0 w 3921760"/>
              <a:gd name="connsiteY9" fmla="*/ 751840 h 1544950"/>
              <a:gd name="connsiteX10" fmla="*/ 94896 w 3921760"/>
              <a:gd name="connsiteY10" fmla="*/ 392828 h 154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21760" h="1544950">
                <a:moveTo>
                  <a:pt x="94896" y="392828"/>
                </a:moveTo>
                <a:cubicBezTo>
                  <a:pt x="94896" y="272298"/>
                  <a:pt x="375484" y="235550"/>
                  <a:pt x="496014" y="235550"/>
                </a:cubicBezTo>
                <a:cubicBezTo>
                  <a:pt x="618543" y="231540"/>
                  <a:pt x="741071" y="4010"/>
                  <a:pt x="863600" y="0"/>
                </a:cubicBezTo>
                <a:lnTo>
                  <a:pt x="3703522" y="235550"/>
                </a:lnTo>
                <a:cubicBezTo>
                  <a:pt x="3824052" y="235550"/>
                  <a:pt x="3921760" y="333258"/>
                  <a:pt x="3921760" y="453788"/>
                </a:cubicBezTo>
                <a:lnTo>
                  <a:pt x="3921760" y="1326712"/>
                </a:lnTo>
                <a:cubicBezTo>
                  <a:pt x="3921760" y="1447242"/>
                  <a:pt x="3824052" y="1544950"/>
                  <a:pt x="3703522" y="1544950"/>
                </a:cubicBezTo>
                <a:lnTo>
                  <a:pt x="496014" y="1544950"/>
                </a:lnTo>
                <a:cubicBezTo>
                  <a:pt x="375484" y="1544950"/>
                  <a:pt x="277776" y="1447242"/>
                  <a:pt x="277776" y="1326712"/>
                </a:cubicBezTo>
                <a:cubicBezTo>
                  <a:pt x="276624" y="1128315"/>
                  <a:pt x="1152" y="950237"/>
                  <a:pt x="0" y="751840"/>
                </a:cubicBezTo>
                <a:cubicBezTo>
                  <a:pt x="1152" y="659263"/>
                  <a:pt x="93744" y="485405"/>
                  <a:pt x="94896" y="392828"/>
                </a:cubicBezTo>
                <a:close/>
              </a:path>
            </a:pathLst>
          </a:custGeom>
          <a:solidFill>
            <a:schemeClr val="accent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9B1A9C09-4268-419B-9EDC-16CEBAE690E4}"/>
              </a:ext>
            </a:extLst>
          </p:cNvPr>
          <p:cNvSpPr txBox="1"/>
          <p:nvPr/>
        </p:nvSpPr>
        <p:spPr>
          <a:xfrm>
            <a:off x="793837" y="390376"/>
            <a:ext cx="2273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n w="2540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Trick</a:t>
            </a:r>
            <a:endParaRPr lang="th-TH" sz="6000" dirty="0">
              <a:ln w="254000">
                <a:solidFill>
                  <a:schemeClr val="tx1"/>
                </a:solidFill>
              </a:ln>
              <a:latin typeface="Punsukpukpik Thin" panose="00000500000000000000" pitchFamily="2" charset="-34"/>
              <a:cs typeface="Punsukpukpik Thin" panose="00000500000000000000" pitchFamily="2" charset="-34"/>
            </a:endParaRP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BBC06C7A-022F-47CE-80E4-60F4C75CC7C3}"/>
              </a:ext>
            </a:extLst>
          </p:cNvPr>
          <p:cNvSpPr txBox="1"/>
          <p:nvPr/>
        </p:nvSpPr>
        <p:spPr>
          <a:xfrm>
            <a:off x="825623" y="377176"/>
            <a:ext cx="1978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Trick</a:t>
            </a:r>
            <a:endParaRPr lang="th-TH" sz="6000" dirty="0">
              <a:solidFill>
                <a:schemeClr val="bg1"/>
              </a:solidFill>
              <a:latin typeface="Punsukpukpik Thin" panose="00000500000000000000" pitchFamily="2" charset="-34"/>
              <a:cs typeface="Punsukpukpik Thin" panose="00000500000000000000" pitchFamily="2" charset="-34"/>
            </a:endParaRP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3B063C64-5195-49D0-BEFD-7257EC0F382B}"/>
              </a:ext>
            </a:extLst>
          </p:cNvPr>
          <p:cNvSpPr txBox="1"/>
          <p:nvPr/>
        </p:nvSpPr>
        <p:spPr>
          <a:xfrm>
            <a:off x="2735879" y="599431"/>
            <a:ext cx="2702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dirty="0">
                <a:ln w="190500">
                  <a:solidFill>
                    <a:schemeClr val="tx1"/>
                  </a:solidFill>
                </a:ln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คำตาย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844CC1A7-1A53-4612-A48E-8B449314D70C}"/>
              </a:ext>
            </a:extLst>
          </p:cNvPr>
          <p:cNvSpPr txBox="1"/>
          <p:nvPr/>
        </p:nvSpPr>
        <p:spPr>
          <a:xfrm>
            <a:off x="2695919" y="632846"/>
            <a:ext cx="2702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6000" dirty="0">
                <a:solidFill>
                  <a:schemeClr val="bg1"/>
                </a:solidFill>
                <a:latin typeface="Punsukpukpik Thin" panose="00000500000000000000" pitchFamily="2" charset="-34"/>
                <a:cs typeface="Punsukpukpik Thin" panose="00000500000000000000" pitchFamily="2" charset="-34"/>
              </a:rPr>
              <a:t>คำตาย</a:t>
            </a:r>
          </a:p>
        </p:txBody>
      </p:sp>
    </p:spTree>
    <p:extLst>
      <p:ext uri="{BB962C8B-B14F-4D97-AF65-F5344CB8AC3E}">
        <p14:creationId xmlns:p14="http://schemas.microsoft.com/office/powerpoint/2010/main" val="2857932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: มุมมน 7">
            <a:extLst>
              <a:ext uri="{FF2B5EF4-FFF2-40B4-BE49-F238E27FC236}">
                <a16:creationId xmlns:a16="http://schemas.microsoft.com/office/drawing/2014/main" id="{F405DC42-C7EC-4127-91C2-CDB419E1B276}"/>
              </a:ext>
            </a:extLst>
          </p:cNvPr>
          <p:cNvSpPr/>
          <p:nvPr/>
        </p:nvSpPr>
        <p:spPr>
          <a:xfrm>
            <a:off x="1173480" y="1097280"/>
            <a:ext cx="6619240" cy="3809999"/>
          </a:xfrm>
          <a:custGeom>
            <a:avLst/>
            <a:gdLst>
              <a:gd name="connsiteX0" fmla="*/ 0 w 7691120"/>
              <a:gd name="connsiteY0" fmla="*/ 704441 h 4226560"/>
              <a:gd name="connsiteX1" fmla="*/ 704441 w 7691120"/>
              <a:gd name="connsiteY1" fmla="*/ 0 h 4226560"/>
              <a:gd name="connsiteX2" fmla="*/ 6986679 w 7691120"/>
              <a:gd name="connsiteY2" fmla="*/ 0 h 4226560"/>
              <a:gd name="connsiteX3" fmla="*/ 7691120 w 7691120"/>
              <a:gd name="connsiteY3" fmla="*/ 704441 h 4226560"/>
              <a:gd name="connsiteX4" fmla="*/ 7691120 w 7691120"/>
              <a:gd name="connsiteY4" fmla="*/ 3522119 h 4226560"/>
              <a:gd name="connsiteX5" fmla="*/ 6986679 w 7691120"/>
              <a:gd name="connsiteY5" fmla="*/ 4226560 h 4226560"/>
              <a:gd name="connsiteX6" fmla="*/ 704441 w 7691120"/>
              <a:gd name="connsiteY6" fmla="*/ 4226560 h 4226560"/>
              <a:gd name="connsiteX7" fmla="*/ 0 w 7691120"/>
              <a:gd name="connsiteY7" fmla="*/ 3522119 h 4226560"/>
              <a:gd name="connsiteX8" fmla="*/ 0 w 7691120"/>
              <a:gd name="connsiteY8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203200 w 8900168"/>
              <a:gd name="connsiteY0" fmla="*/ 704441 h 4226560"/>
              <a:gd name="connsiteX1" fmla="*/ 907641 w 8900168"/>
              <a:gd name="connsiteY1" fmla="*/ 0 h 4226560"/>
              <a:gd name="connsiteX2" fmla="*/ 7189879 w 8900168"/>
              <a:gd name="connsiteY2" fmla="*/ 0 h 4226560"/>
              <a:gd name="connsiteX3" fmla="*/ 7894320 w 8900168"/>
              <a:gd name="connsiteY3" fmla="*/ 704441 h 4226560"/>
              <a:gd name="connsiteX4" fmla="*/ 8900160 w 8900168"/>
              <a:gd name="connsiteY4" fmla="*/ 2113280 h 4226560"/>
              <a:gd name="connsiteX5" fmla="*/ 7894320 w 8900168"/>
              <a:gd name="connsiteY5" fmla="*/ 3522119 h 4226560"/>
              <a:gd name="connsiteX6" fmla="*/ 7189879 w 8900168"/>
              <a:gd name="connsiteY6" fmla="*/ 4226560 h 4226560"/>
              <a:gd name="connsiteX7" fmla="*/ 907641 w 8900168"/>
              <a:gd name="connsiteY7" fmla="*/ 4226560 h 4226560"/>
              <a:gd name="connsiteX8" fmla="*/ 203200 w 8900168"/>
              <a:gd name="connsiteY8" fmla="*/ 3522119 h 4226560"/>
              <a:gd name="connsiteX9" fmla="*/ 0 w 8900168"/>
              <a:gd name="connsiteY9" fmla="*/ 1818640 h 4226560"/>
              <a:gd name="connsiteX10" fmla="*/ 203200 w 8900168"/>
              <a:gd name="connsiteY10" fmla="*/ 704441 h 4226560"/>
              <a:gd name="connsiteX0" fmla="*/ 203200 w 8900168"/>
              <a:gd name="connsiteY0" fmla="*/ 704441 h 4358700"/>
              <a:gd name="connsiteX1" fmla="*/ 907641 w 8900168"/>
              <a:gd name="connsiteY1" fmla="*/ 0 h 4358700"/>
              <a:gd name="connsiteX2" fmla="*/ 7189879 w 8900168"/>
              <a:gd name="connsiteY2" fmla="*/ 0 h 4358700"/>
              <a:gd name="connsiteX3" fmla="*/ 7894320 w 8900168"/>
              <a:gd name="connsiteY3" fmla="*/ 704441 h 4358700"/>
              <a:gd name="connsiteX4" fmla="*/ 8900160 w 8900168"/>
              <a:gd name="connsiteY4" fmla="*/ 2113280 h 4358700"/>
              <a:gd name="connsiteX5" fmla="*/ 7894320 w 8900168"/>
              <a:gd name="connsiteY5" fmla="*/ 3522119 h 4358700"/>
              <a:gd name="connsiteX6" fmla="*/ 7189879 w 8900168"/>
              <a:gd name="connsiteY6" fmla="*/ 4226560 h 4358700"/>
              <a:gd name="connsiteX7" fmla="*/ 2692400 w 8900168"/>
              <a:gd name="connsiteY7" fmla="*/ 4358640 h 4358700"/>
              <a:gd name="connsiteX8" fmla="*/ 907641 w 8900168"/>
              <a:gd name="connsiteY8" fmla="*/ 4226560 h 4358700"/>
              <a:gd name="connsiteX9" fmla="*/ 203200 w 8900168"/>
              <a:gd name="connsiteY9" fmla="*/ 3522119 h 4358700"/>
              <a:gd name="connsiteX10" fmla="*/ 0 w 8900168"/>
              <a:gd name="connsiteY10" fmla="*/ 1818640 h 4358700"/>
              <a:gd name="connsiteX11" fmla="*/ 203200 w 8900168"/>
              <a:gd name="connsiteY11" fmla="*/ 704441 h 4358700"/>
              <a:gd name="connsiteX0" fmla="*/ 203200 w 8900168"/>
              <a:gd name="connsiteY0" fmla="*/ 785721 h 4439980"/>
              <a:gd name="connsiteX1" fmla="*/ 907641 w 8900168"/>
              <a:gd name="connsiteY1" fmla="*/ 81280 h 4439980"/>
              <a:gd name="connsiteX2" fmla="*/ 3190240 w 8900168"/>
              <a:gd name="connsiteY2" fmla="*/ 0 h 4439980"/>
              <a:gd name="connsiteX3" fmla="*/ 7189879 w 8900168"/>
              <a:gd name="connsiteY3" fmla="*/ 81280 h 4439980"/>
              <a:gd name="connsiteX4" fmla="*/ 7894320 w 8900168"/>
              <a:gd name="connsiteY4" fmla="*/ 785721 h 4439980"/>
              <a:gd name="connsiteX5" fmla="*/ 8900160 w 8900168"/>
              <a:gd name="connsiteY5" fmla="*/ 2194560 h 4439980"/>
              <a:gd name="connsiteX6" fmla="*/ 7894320 w 8900168"/>
              <a:gd name="connsiteY6" fmla="*/ 3603399 h 4439980"/>
              <a:gd name="connsiteX7" fmla="*/ 7189879 w 8900168"/>
              <a:gd name="connsiteY7" fmla="*/ 4307840 h 4439980"/>
              <a:gd name="connsiteX8" fmla="*/ 2692400 w 8900168"/>
              <a:gd name="connsiteY8" fmla="*/ 4439920 h 4439980"/>
              <a:gd name="connsiteX9" fmla="*/ 907641 w 8900168"/>
              <a:gd name="connsiteY9" fmla="*/ 4307840 h 4439980"/>
              <a:gd name="connsiteX10" fmla="*/ 203200 w 8900168"/>
              <a:gd name="connsiteY10" fmla="*/ 3603399 h 4439980"/>
              <a:gd name="connsiteX11" fmla="*/ 0 w 8900168"/>
              <a:gd name="connsiteY11" fmla="*/ 1899920 h 4439980"/>
              <a:gd name="connsiteX12" fmla="*/ 203200 w 8900168"/>
              <a:gd name="connsiteY12" fmla="*/ 785721 h 443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00168" h="4439980">
                <a:moveTo>
                  <a:pt x="203200" y="785721"/>
                </a:moveTo>
                <a:cubicBezTo>
                  <a:pt x="203200" y="396669"/>
                  <a:pt x="518589" y="81280"/>
                  <a:pt x="907641" y="81280"/>
                </a:cubicBezTo>
                <a:cubicBezTo>
                  <a:pt x="1668507" y="74507"/>
                  <a:pt x="2429374" y="6773"/>
                  <a:pt x="3190240" y="0"/>
                </a:cubicBezTo>
                <a:lnTo>
                  <a:pt x="7189879" y="81280"/>
                </a:lnTo>
                <a:cubicBezTo>
                  <a:pt x="7578931" y="81280"/>
                  <a:pt x="7894320" y="396669"/>
                  <a:pt x="7894320" y="785721"/>
                </a:cubicBezTo>
                <a:cubicBezTo>
                  <a:pt x="7890933" y="1248561"/>
                  <a:pt x="8131387" y="2544520"/>
                  <a:pt x="8900160" y="2194560"/>
                </a:cubicBezTo>
                <a:cubicBezTo>
                  <a:pt x="8903547" y="2670946"/>
                  <a:pt x="7890933" y="3127013"/>
                  <a:pt x="7894320" y="3603399"/>
                </a:cubicBezTo>
                <a:cubicBezTo>
                  <a:pt x="7894320" y="3992451"/>
                  <a:pt x="7578931" y="4307840"/>
                  <a:pt x="7189879" y="4307840"/>
                </a:cubicBezTo>
                <a:cubicBezTo>
                  <a:pt x="5683946" y="4304453"/>
                  <a:pt x="4198333" y="4443307"/>
                  <a:pt x="2692400" y="4439920"/>
                </a:cubicBezTo>
                <a:lnTo>
                  <a:pt x="907641" y="4307840"/>
                </a:lnTo>
                <a:cubicBezTo>
                  <a:pt x="518589" y="4307840"/>
                  <a:pt x="203200" y="3992451"/>
                  <a:pt x="203200" y="3603399"/>
                </a:cubicBezTo>
                <a:cubicBezTo>
                  <a:pt x="203200" y="3035573"/>
                  <a:pt x="0" y="2467746"/>
                  <a:pt x="0" y="1899920"/>
                </a:cubicBezTo>
                <a:lnTo>
                  <a:pt x="203200" y="785721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7">
            <a:extLst>
              <a:ext uri="{FF2B5EF4-FFF2-40B4-BE49-F238E27FC236}">
                <a16:creationId xmlns:a16="http://schemas.microsoft.com/office/drawing/2014/main" id="{363D3DAD-66CD-4DDD-8D65-5D845C3B0996}"/>
              </a:ext>
            </a:extLst>
          </p:cNvPr>
          <p:cNvSpPr/>
          <p:nvPr/>
        </p:nvSpPr>
        <p:spPr>
          <a:xfrm>
            <a:off x="1370695" y="914400"/>
            <a:ext cx="6619240" cy="3809999"/>
          </a:xfrm>
          <a:custGeom>
            <a:avLst/>
            <a:gdLst>
              <a:gd name="connsiteX0" fmla="*/ 0 w 7691120"/>
              <a:gd name="connsiteY0" fmla="*/ 704441 h 4226560"/>
              <a:gd name="connsiteX1" fmla="*/ 704441 w 7691120"/>
              <a:gd name="connsiteY1" fmla="*/ 0 h 4226560"/>
              <a:gd name="connsiteX2" fmla="*/ 6986679 w 7691120"/>
              <a:gd name="connsiteY2" fmla="*/ 0 h 4226560"/>
              <a:gd name="connsiteX3" fmla="*/ 7691120 w 7691120"/>
              <a:gd name="connsiteY3" fmla="*/ 704441 h 4226560"/>
              <a:gd name="connsiteX4" fmla="*/ 7691120 w 7691120"/>
              <a:gd name="connsiteY4" fmla="*/ 3522119 h 4226560"/>
              <a:gd name="connsiteX5" fmla="*/ 6986679 w 7691120"/>
              <a:gd name="connsiteY5" fmla="*/ 4226560 h 4226560"/>
              <a:gd name="connsiteX6" fmla="*/ 704441 w 7691120"/>
              <a:gd name="connsiteY6" fmla="*/ 4226560 h 4226560"/>
              <a:gd name="connsiteX7" fmla="*/ 0 w 7691120"/>
              <a:gd name="connsiteY7" fmla="*/ 3522119 h 4226560"/>
              <a:gd name="connsiteX8" fmla="*/ 0 w 7691120"/>
              <a:gd name="connsiteY8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0 w 8696968"/>
              <a:gd name="connsiteY0" fmla="*/ 704441 h 4226560"/>
              <a:gd name="connsiteX1" fmla="*/ 704441 w 8696968"/>
              <a:gd name="connsiteY1" fmla="*/ 0 h 4226560"/>
              <a:gd name="connsiteX2" fmla="*/ 6986679 w 8696968"/>
              <a:gd name="connsiteY2" fmla="*/ 0 h 4226560"/>
              <a:gd name="connsiteX3" fmla="*/ 7691120 w 8696968"/>
              <a:gd name="connsiteY3" fmla="*/ 704441 h 4226560"/>
              <a:gd name="connsiteX4" fmla="*/ 8696960 w 8696968"/>
              <a:gd name="connsiteY4" fmla="*/ 2113280 h 4226560"/>
              <a:gd name="connsiteX5" fmla="*/ 7691120 w 8696968"/>
              <a:gd name="connsiteY5" fmla="*/ 3522119 h 4226560"/>
              <a:gd name="connsiteX6" fmla="*/ 6986679 w 8696968"/>
              <a:gd name="connsiteY6" fmla="*/ 4226560 h 4226560"/>
              <a:gd name="connsiteX7" fmla="*/ 704441 w 8696968"/>
              <a:gd name="connsiteY7" fmla="*/ 4226560 h 4226560"/>
              <a:gd name="connsiteX8" fmla="*/ 0 w 8696968"/>
              <a:gd name="connsiteY8" fmla="*/ 3522119 h 4226560"/>
              <a:gd name="connsiteX9" fmla="*/ 0 w 8696968"/>
              <a:gd name="connsiteY9" fmla="*/ 704441 h 4226560"/>
              <a:gd name="connsiteX0" fmla="*/ 203200 w 8900168"/>
              <a:gd name="connsiteY0" fmla="*/ 704441 h 4226560"/>
              <a:gd name="connsiteX1" fmla="*/ 907641 w 8900168"/>
              <a:gd name="connsiteY1" fmla="*/ 0 h 4226560"/>
              <a:gd name="connsiteX2" fmla="*/ 7189879 w 8900168"/>
              <a:gd name="connsiteY2" fmla="*/ 0 h 4226560"/>
              <a:gd name="connsiteX3" fmla="*/ 7894320 w 8900168"/>
              <a:gd name="connsiteY3" fmla="*/ 704441 h 4226560"/>
              <a:gd name="connsiteX4" fmla="*/ 8900160 w 8900168"/>
              <a:gd name="connsiteY4" fmla="*/ 2113280 h 4226560"/>
              <a:gd name="connsiteX5" fmla="*/ 7894320 w 8900168"/>
              <a:gd name="connsiteY5" fmla="*/ 3522119 h 4226560"/>
              <a:gd name="connsiteX6" fmla="*/ 7189879 w 8900168"/>
              <a:gd name="connsiteY6" fmla="*/ 4226560 h 4226560"/>
              <a:gd name="connsiteX7" fmla="*/ 907641 w 8900168"/>
              <a:gd name="connsiteY7" fmla="*/ 4226560 h 4226560"/>
              <a:gd name="connsiteX8" fmla="*/ 203200 w 8900168"/>
              <a:gd name="connsiteY8" fmla="*/ 3522119 h 4226560"/>
              <a:gd name="connsiteX9" fmla="*/ 0 w 8900168"/>
              <a:gd name="connsiteY9" fmla="*/ 1818640 h 4226560"/>
              <a:gd name="connsiteX10" fmla="*/ 203200 w 8900168"/>
              <a:gd name="connsiteY10" fmla="*/ 704441 h 4226560"/>
              <a:gd name="connsiteX0" fmla="*/ 203200 w 8900168"/>
              <a:gd name="connsiteY0" fmla="*/ 704441 h 4358700"/>
              <a:gd name="connsiteX1" fmla="*/ 907641 w 8900168"/>
              <a:gd name="connsiteY1" fmla="*/ 0 h 4358700"/>
              <a:gd name="connsiteX2" fmla="*/ 7189879 w 8900168"/>
              <a:gd name="connsiteY2" fmla="*/ 0 h 4358700"/>
              <a:gd name="connsiteX3" fmla="*/ 7894320 w 8900168"/>
              <a:gd name="connsiteY3" fmla="*/ 704441 h 4358700"/>
              <a:gd name="connsiteX4" fmla="*/ 8900160 w 8900168"/>
              <a:gd name="connsiteY4" fmla="*/ 2113280 h 4358700"/>
              <a:gd name="connsiteX5" fmla="*/ 7894320 w 8900168"/>
              <a:gd name="connsiteY5" fmla="*/ 3522119 h 4358700"/>
              <a:gd name="connsiteX6" fmla="*/ 7189879 w 8900168"/>
              <a:gd name="connsiteY6" fmla="*/ 4226560 h 4358700"/>
              <a:gd name="connsiteX7" fmla="*/ 2692400 w 8900168"/>
              <a:gd name="connsiteY7" fmla="*/ 4358640 h 4358700"/>
              <a:gd name="connsiteX8" fmla="*/ 907641 w 8900168"/>
              <a:gd name="connsiteY8" fmla="*/ 4226560 h 4358700"/>
              <a:gd name="connsiteX9" fmla="*/ 203200 w 8900168"/>
              <a:gd name="connsiteY9" fmla="*/ 3522119 h 4358700"/>
              <a:gd name="connsiteX10" fmla="*/ 0 w 8900168"/>
              <a:gd name="connsiteY10" fmla="*/ 1818640 h 4358700"/>
              <a:gd name="connsiteX11" fmla="*/ 203200 w 8900168"/>
              <a:gd name="connsiteY11" fmla="*/ 704441 h 4358700"/>
              <a:gd name="connsiteX0" fmla="*/ 203200 w 8900168"/>
              <a:gd name="connsiteY0" fmla="*/ 785721 h 4439980"/>
              <a:gd name="connsiteX1" fmla="*/ 907641 w 8900168"/>
              <a:gd name="connsiteY1" fmla="*/ 81280 h 4439980"/>
              <a:gd name="connsiteX2" fmla="*/ 3190240 w 8900168"/>
              <a:gd name="connsiteY2" fmla="*/ 0 h 4439980"/>
              <a:gd name="connsiteX3" fmla="*/ 7189879 w 8900168"/>
              <a:gd name="connsiteY3" fmla="*/ 81280 h 4439980"/>
              <a:gd name="connsiteX4" fmla="*/ 7894320 w 8900168"/>
              <a:gd name="connsiteY4" fmla="*/ 785721 h 4439980"/>
              <a:gd name="connsiteX5" fmla="*/ 8900160 w 8900168"/>
              <a:gd name="connsiteY5" fmla="*/ 2194560 h 4439980"/>
              <a:gd name="connsiteX6" fmla="*/ 7894320 w 8900168"/>
              <a:gd name="connsiteY6" fmla="*/ 3603399 h 4439980"/>
              <a:gd name="connsiteX7" fmla="*/ 7189879 w 8900168"/>
              <a:gd name="connsiteY7" fmla="*/ 4307840 h 4439980"/>
              <a:gd name="connsiteX8" fmla="*/ 2692400 w 8900168"/>
              <a:gd name="connsiteY8" fmla="*/ 4439920 h 4439980"/>
              <a:gd name="connsiteX9" fmla="*/ 907641 w 8900168"/>
              <a:gd name="connsiteY9" fmla="*/ 4307840 h 4439980"/>
              <a:gd name="connsiteX10" fmla="*/ 203200 w 8900168"/>
              <a:gd name="connsiteY10" fmla="*/ 3603399 h 4439980"/>
              <a:gd name="connsiteX11" fmla="*/ 0 w 8900168"/>
              <a:gd name="connsiteY11" fmla="*/ 1899920 h 4439980"/>
              <a:gd name="connsiteX12" fmla="*/ 203200 w 8900168"/>
              <a:gd name="connsiteY12" fmla="*/ 785721 h 4439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900168" h="4439980">
                <a:moveTo>
                  <a:pt x="203200" y="785721"/>
                </a:moveTo>
                <a:cubicBezTo>
                  <a:pt x="203200" y="396669"/>
                  <a:pt x="518589" y="81280"/>
                  <a:pt x="907641" y="81280"/>
                </a:cubicBezTo>
                <a:cubicBezTo>
                  <a:pt x="1668507" y="74507"/>
                  <a:pt x="2429374" y="6773"/>
                  <a:pt x="3190240" y="0"/>
                </a:cubicBezTo>
                <a:lnTo>
                  <a:pt x="7189879" y="81280"/>
                </a:lnTo>
                <a:cubicBezTo>
                  <a:pt x="7578931" y="81280"/>
                  <a:pt x="7894320" y="396669"/>
                  <a:pt x="7894320" y="785721"/>
                </a:cubicBezTo>
                <a:cubicBezTo>
                  <a:pt x="7890933" y="1248561"/>
                  <a:pt x="8131387" y="2544520"/>
                  <a:pt x="8900160" y="2194560"/>
                </a:cubicBezTo>
                <a:cubicBezTo>
                  <a:pt x="8903547" y="2670946"/>
                  <a:pt x="7890933" y="3127013"/>
                  <a:pt x="7894320" y="3603399"/>
                </a:cubicBezTo>
                <a:cubicBezTo>
                  <a:pt x="7894320" y="3992451"/>
                  <a:pt x="7578931" y="4307840"/>
                  <a:pt x="7189879" y="4307840"/>
                </a:cubicBezTo>
                <a:cubicBezTo>
                  <a:pt x="5683946" y="4304453"/>
                  <a:pt x="4198333" y="4443307"/>
                  <a:pt x="2692400" y="4439920"/>
                </a:cubicBezTo>
                <a:lnTo>
                  <a:pt x="907641" y="4307840"/>
                </a:lnTo>
                <a:cubicBezTo>
                  <a:pt x="518589" y="4307840"/>
                  <a:pt x="203200" y="3992451"/>
                  <a:pt x="203200" y="3603399"/>
                </a:cubicBezTo>
                <a:cubicBezTo>
                  <a:pt x="203200" y="3035573"/>
                  <a:pt x="0" y="2467746"/>
                  <a:pt x="0" y="1899920"/>
                </a:cubicBezTo>
                <a:lnTo>
                  <a:pt x="203200" y="785721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930CE56-5591-40D8-B025-74FD7D142626}"/>
              </a:ext>
            </a:extLst>
          </p:cNvPr>
          <p:cNvSpPr txBox="1"/>
          <p:nvPr/>
        </p:nvSpPr>
        <p:spPr>
          <a:xfrm>
            <a:off x="1560492" y="1526737"/>
            <a:ext cx="56137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>
                <a:latin typeface="Punsukpukpik Thin" panose="00000500000000000000" pitchFamily="2" charset="-34"/>
                <a:cs typeface="Punsukpukpik Thin" panose="00000500000000000000" pitchFamily="2" charset="-34"/>
              </a:rPr>
              <a:t>เรียนเสร็จแล้ว              ไปทำแบบทดสอบกันเลย</a:t>
            </a:r>
          </a:p>
        </p:txBody>
      </p:sp>
      <p:pic>
        <p:nvPicPr>
          <p:cNvPr id="4098" name="Picture 2" descr="ครู การ์ตูน">
            <a:extLst>
              <a:ext uri="{FF2B5EF4-FFF2-40B4-BE49-F238E27FC236}">
                <a16:creationId xmlns:a16="http://schemas.microsoft.com/office/drawing/2014/main" id="{22EC3956-38BF-073E-672E-85A280827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317" y="323273"/>
            <a:ext cx="5856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535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๑.ข้อใดถูกต้องเกี่ยวกับคำเป็นคำตาย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2737027" y="2204713"/>
            <a:ext cx="68093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อ่านออกเสียงสั้นยาวต่างกัน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ใช้มาตราตัวสะกดต่างกัน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“คำเป็น-คำตาย” บางคำไม่มีตัวสะกด</a:t>
            </a:r>
          </a:p>
          <a:p>
            <a:pPr marL="742950" indent="-742950">
              <a:buFontTx/>
              <a:buAutoNum type="thaiAlphaPeriod"/>
            </a:pPr>
            <a:r>
              <a:rPr lang="th-TH" sz="36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ถูกทุกข้อ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2650120" y="4467595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87695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Chathai" panose="00000500000000000000" pitchFamily="2" charset="-34"/>
                <a:cs typeface="Chathai" panose="00000500000000000000" pitchFamily="2" charset="-34"/>
              </a:rPr>
              <a:t>๒</a:t>
            </a:r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. ข้อใด</a:t>
            </a:r>
            <a:r>
              <a:rPr lang="th-TH" sz="4400" dirty="0">
                <a:latin typeface="Chathai" panose="00000500000000000000" pitchFamily="2" charset="-34"/>
                <a:cs typeface="Chathai" panose="00000500000000000000" pitchFamily="2" charset="-34"/>
              </a:rPr>
              <a:t>ไม่ใช่ลักษณะ</a:t>
            </a:r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ของคำเป็น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2737027" y="2802660"/>
            <a:ext cx="6809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เป็นคำที่ประสมด้วยสระเสียงยาวทุกคำ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เป็นคำที่ประสมด้วยสระเสียงสั้นทุกคำ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เป็นคำที่มี น ม ย ว ง เป็นตัวสะกด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ประสมด้วยสระ </a:t>
            </a:r>
            <a:r>
              <a:rPr lang="th-TH" sz="36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–ำ, ใ– ,ไ–, เ–า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2661920" y="3398520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8777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๓.คำใดต่อไปนี้เป็น “คำเป็น”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3965933" y="2688408"/>
            <a:ext cx="35723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กุด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แกะ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กิน</a:t>
            </a:r>
          </a:p>
          <a:p>
            <a:pPr marL="742950" indent="-742950">
              <a:buFontTx/>
              <a:buAutoNum type="thaiAlphaPeriod"/>
            </a:pPr>
            <a:r>
              <a:rPr lang="th-TH" sz="36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กบ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3879026" y="3842570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41135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Chathai" panose="00000500000000000000" pitchFamily="2" charset="-34"/>
                <a:cs typeface="Chathai" panose="00000500000000000000" pitchFamily="2" charset="-34"/>
              </a:rPr>
              <a:t>๔</a:t>
            </a:r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. ข้อใดต่อไปนี้ไม่ใช่ “คำเป็น”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4349385" y="2784103"/>
            <a:ext cx="27798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กัด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สวย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ขาว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solidFill>
                  <a:srgbClr val="0A0A0A"/>
                </a:solidFill>
                <a:latin typeface="Chathai" panose="00000500000000000000" pitchFamily="2" charset="-34"/>
                <a:cs typeface="Chathai" panose="00000500000000000000" pitchFamily="2" charset="-34"/>
              </a:rPr>
              <a:t>โฉม</a:t>
            </a:r>
            <a:endParaRPr lang="th-TH" sz="3600" b="0" i="0" dirty="0">
              <a:solidFill>
                <a:srgbClr val="0A0A0A"/>
              </a:solidFill>
              <a:effectLst/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4312185" y="2852458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4487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๕. คำเป็น มีตัวสะกดในมาตราใด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2737027" y="2802660"/>
            <a:ext cx="6809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กง  กด  กบ  กม  กก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กก  กด  กบ  เกย  เกอว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กง  กน  กม  เกย  เกอว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เกย  เกอว  กด  กม  กง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2650120" y="3966730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21553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๖. ข้อใดเป็น “คำเป็น” ทุกคำ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2737027" y="2802660"/>
            <a:ext cx="6809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กระรอกไต่กิ่งไม้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แมวตะครุบหนู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ช้างใช้งวงจับอ้อย</a:t>
            </a:r>
          </a:p>
          <a:p>
            <a:pPr marL="742950" indent="-742950">
              <a:buFontTx/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กวางน้อย</a:t>
            </a:r>
            <a:r>
              <a:rPr lang="th-TH" sz="3600">
                <a:latin typeface="Chathai" panose="00000500000000000000" pitchFamily="2" charset="-34"/>
                <a:cs typeface="Chathai" panose="00000500000000000000" pitchFamily="2" charset="-34"/>
              </a:rPr>
              <a:t>วิ่งเร็วจริง</a:t>
            </a:r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2650120" y="4511544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10595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Chathai" panose="00000500000000000000" pitchFamily="2" charset="-34"/>
                <a:cs typeface="Chathai" panose="00000500000000000000" pitchFamily="2" charset="-34"/>
              </a:rPr>
              <a:t>๗</a:t>
            </a:r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.ข้อใดคือลักษณะของ “คำตาย”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2737027" y="2802660"/>
            <a:ext cx="6809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คำที่ไม่มีความหมาย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คำที่สะกดด้วย แม่ กด กบ กก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คำที่อยู่ในแม่ ก กาแล้วใช้สระ อา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คำที่ประสมด้วยสระ </a:t>
            </a:r>
            <a:r>
              <a:rPr lang="th-TH" sz="3600" b="0" i="0" dirty="0">
                <a:solidFill>
                  <a:srgbClr val="0A0A0A"/>
                </a:solidFill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–ำ, ใ– ,ไ–, เ–า</a:t>
            </a:r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2659187" y="3429000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6593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๘. ข้อใดต่อไปนี้เป็น “คำตาย”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4250245" y="2282710"/>
            <a:ext cx="33589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นับ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ถือ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ด้าย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โหม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4212798" y="2910641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08169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2161186" y="1762760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dirty="0">
                <a:latin typeface="Chathai" panose="00000500000000000000" pitchFamily="2" charset="-34"/>
                <a:cs typeface="Chathai" panose="00000500000000000000" pitchFamily="2" charset="-34"/>
              </a:rPr>
              <a:t>๙</a:t>
            </a:r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. ข้อใดต่อไปนี้มีทั้งคำเป็นและคำตาย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3914040" y="2241679"/>
            <a:ext cx="68093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ร่ำร้อง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บุกรุก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ปลดแอก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คลุกคลาน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3827133" y="4517960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9629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09159596-EF46-4452-8B6D-988928F98067}"/>
              </a:ext>
            </a:extLst>
          </p:cNvPr>
          <p:cNvSpPr/>
          <p:nvPr/>
        </p:nvSpPr>
        <p:spPr>
          <a:xfrm>
            <a:off x="7766612" y="115747"/>
            <a:ext cx="4425388" cy="1141676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3" name="สี่เหลี่ยมผืนผ้า 1">
            <a:extLst>
              <a:ext uri="{FF2B5EF4-FFF2-40B4-BE49-F238E27FC236}">
                <a16:creationId xmlns:a16="http://schemas.microsoft.com/office/drawing/2014/main" id="{F8386C41-EC41-4250-BF28-51ACEF9C2F59}"/>
              </a:ext>
            </a:extLst>
          </p:cNvPr>
          <p:cNvSpPr/>
          <p:nvPr/>
        </p:nvSpPr>
        <p:spPr>
          <a:xfrm>
            <a:off x="7571772" y="309622"/>
            <a:ext cx="4425388" cy="1012425"/>
          </a:xfrm>
          <a:custGeom>
            <a:avLst/>
            <a:gdLst>
              <a:gd name="connsiteX0" fmla="*/ 0 w 4170744"/>
              <a:gd name="connsiteY0" fmla="*/ 0 h 949124"/>
              <a:gd name="connsiteX1" fmla="*/ 4170744 w 4170744"/>
              <a:gd name="connsiteY1" fmla="*/ 0 h 949124"/>
              <a:gd name="connsiteX2" fmla="*/ 4170744 w 4170744"/>
              <a:gd name="connsiteY2" fmla="*/ 949124 h 949124"/>
              <a:gd name="connsiteX3" fmla="*/ 0 w 4170744"/>
              <a:gd name="connsiteY3" fmla="*/ 949124 h 949124"/>
              <a:gd name="connsiteX4" fmla="*/ 0 w 4170744"/>
              <a:gd name="connsiteY4" fmla="*/ 0 h 949124"/>
              <a:gd name="connsiteX0" fmla="*/ 243069 w 4413813"/>
              <a:gd name="connsiteY0" fmla="*/ 0 h 949124"/>
              <a:gd name="connsiteX1" fmla="*/ 4413813 w 4413813"/>
              <a:gd name="connsiteY1" fmla="*/ 0 h 949124"/>
              <a:gd name="connsiteX2" fmla="*/ 4413813 w 4413813"/>
              <a:gd name="connsiteY2" fmla="*/ 949124 h 949124"/>
              <a:gd name="connsiteX3" fmla="*/ 0 w 4413813"/>
              <a:gd name="connsiteY3" fmla="*/ 949124 h 949124"/>
              <a:gd name="connsiteX4" fmla="*/ 243069 w 4413813"/>
              <a:gd name="connsiteY4" fmla="*/ 0 h 949124"/>
              <a:gd name="connsiteX0" fmla="*/ 243069 w 4413813"/>
              <a:gd name="connsiteY0" fmla="*/ 81023 h 1030147"/>
              <a:gd name="connsiteX1" fmla="*/ 1574157 w 4413813"/>
              <a:gd name="connsiteY1" fmla="*/ 0 h 1030147"/>
              <a:gd name="connsiteX2" fmla="*/ 4413813 w 4413813"/>
              <a:gd name="connsiteY2" fmla="*/ 81023 h 1030147"/>
              <a:gd name="connsiteX3" fmla="*/ 4413813 w 4413813"/>
              <a:gd name="connsiteY3" fmla="*/ 1030147 h 1030147"/>
              <a:gd name="connsiteX4" fmla="*/ 0 w 4413813"/>
              <a:gd name="connsiteY4" fmla="*/ 1030147 h 1030147"/>
              <a:gd name="connsiteX5" fmla="*/ 243069 w 4413813"/>
              <a:gd name="connsiteY5" fmla="*/ 81023 h 1030147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243069 w 4413813"/>
              <a:gd name="connsiteY6" fmla="*/ 81023 h 1076644"/>
              <a:gd name="connsiteX0" fmla="*/ 243069 w 4413813"/>
              <a:gd name="connsiteY0" fmla="*/ 81023 h 1076644"/>
              <a:gd name="connsiteX1" fmla="*/ 1574157 w 4413813"/>
              <a:gd name="connsiteY1" fmla="*/ 0 h 1076644"/>
              <a:gd name="connsiteX2" fmla="*/ 4413813 w 4413813"/>
              <a:gd name="connsiteY2" fmla="*/ 81023 h 1076644"/>
              <a:gd name="connsiteX3" fmla="*/ 4413813 w 4413813"/>
              <a:gd name="connsiteY3" fmla="*/ 1030147 h 1076644"/>
              <a:gd name="connsiteX4" fmla="*/ 1956122 w 4413813"/>
              <a:gd name="connsiteY4" fmla="*/ 1076447 h 1076644"/>
              <a:gd name="connsiteX5" fmla="*/ 0 w 4413813"/>
              <a:gd name="connsiteY5" fmla="*/ 1030147 h 1076644"/>
              <a:gd name="connsiteX6" fmla="*/ 92598 w 4413813"/>
              <a:gd name="connsiteY6" fmla="*/ 497712 h 1076644"/>
              <a:gd name="connsiteX7" fmla="*/ 243069 w 4413813"/>
              <a:gd name="connsiteY7" fmla="*/ 81023 h 1076644"/>
              <a:gd name="connsiteX0" fmla="*/ 243069 w 4413813"/>
              <a:gd name="connsiteY0" fmla="*/ 81023 h 1128567"/>
              <a:gd name="connsiteX1" fmla="*/ 1574157 w 4413813"/>
              <a:gd name="connsiteY1" fmla="*/ 0 h 1128567"/>
              <a:gd name="connsiteX2" fmla="*/ 4413813 w 4413813"/>
              <a:gd name="connsiteY2" fmla="*/ 81023 h 1128567"/>
              <a:gd name="connsiteX3" fmla="*/ 4413813 w 4413813"/>
              <a:gd name="connsiteY3" fmla="*/ 1030147 h 1128567"/>
              <a:gd name="connsiteX4" fmla="*/ 3715474 w 4413813"/>
              <a:gd name="connsiteY4" fmla="*/ 1111170 h 1128567"/>
              <a:gd name="connsiteX5" fmla="*/ 1956122 w 4413813"/>
              <a:gd name="connsiteY5" fmla="*/ 1076447 h 1128567"/>
              <a:gd name="connsiteX6" fmla="*/ 0 w 4413813"/>
              <a:gd name="connsiteY6" fmla="*/ 1030147 h 1128567"/>
              <a:gd name="connsiteX7" fmla="*/ 92598 w 4413813"/>
              <a:gd name="connsiteY7" fmla="*/ 497712 h 1128567"/>
              <a:gd name="connsiteX8" fmla="*/ 243069 w 4413813"/>
              <a:gd name="connsiteY8" fmla="*/ 81023 h 1128567"/>
              <a:gd name="connsiteX0" fmla="*/ 243069 w 4425388"/>
              <a:gd name="connsiteY0" fmla="*/ 81023 h 1141676"/>
              <a:gd name="connsiteX1" fmla="*/ 1574157 w 4425388"/>
              <a:gd name="connsiteY1" fmla="*/ 0 h 1141676"/>
              <a:gd name="connsiteX2" fmla="*/ 4413813 w 4425388"/>
              <a:gd name="connsiteY2" fmla="*/ 81023 h 1141676"/>
              <a:gd name="connsiteX3" fmla="*/ 4425388 w 4425388"/>
              <a:gd name="connsiteY3" fmla="*/ 1053296 h 1141676"/>
              <a:gd name="connsiteX4" fmla="*/ 3715474 w 4425388"/>
              <a:gd name="connsiteY4" fmla="*/ 1111170 h 1141676"/>
              <a:gd name="connsiteX5" fmla="*/ 1956122 w 4425388"/>
              <a:gd name="connsiteY5" fmla="*/ 1076447 h 1141676"/>
              <a:gd name="connsiteX6" fmla="*/ 0 w 4425388"/>
              <a:gd name="connsiteY6" fmla="*/ 1030147 h 1141676"/>
              <a:gd name="connsiteX7" fmla="*/ 92598 w 4425388"/>
              <a:gd name="connsiteY7" fmla="*/ 497712 h 1141676"/>
              <a:gd name="connsiteX8" fmla="*/ 243069 w 4425388"/>
              <a:gd name="connsiteY8" fmla="*/ 81023 h 1141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5388" h="1141676">
                <a:moveTo>
                  <a:pt x="243069" y="81023"/>
                </a:moveTo>
                <a:cubicBezTo>
                  <a:pt x="671332" y="77165"/>
                  <a:pt x="1145894" y="3858"/>
                  <a:pt x="1574157" y="0"/>
                </a:cubicBezTo>
                <a:lnTo>
                  <a:pt x="4413813" y="81023"/>
                </a:lnTo>
                <a:lnTo>
                  <a:pt x="4425388" y="1053296"/>
                </a:lnTo>
                <a:cubicBezTo>
                  <a:pt x="4301282" y="1215341"/>
                  <a:pt x="4125089" y="1103453"/>
                  <a:pt x="3715474" y="1111170"/>
                </a:cubicBezTo>
                <a:lnTo>
                  <a:pt x="1956122" y="1076447"/>
                </a:lnTo>
                <a:lnTo>
                  <a:pt x="0" y="1030147"/>
                </a:lnTo>
                <a:cubicBezTo>
                  <a:pt x="50157" y="852669"/>
                  <a:pt x="42441" y="675190"/>
                  <a:pt x="92598" y="497712"/>
                </a:cubicBezTo>
                <a:lnTo>
                  <a:pt x="243069" y="81023"/>
                </a:lnTo>
                <a:close/>
              </a:path>
            </a:pathLst>
          </a:custGeom>
          <a:solidFill>
            <a:srgbClr val="FA86A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4207764-8F41-42B1-B197-3AC0389B2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6516">
            <a:off x="6855466" y="-1081"/>
            <a:ext cx="1627453" cy="1633835"/>
          </a:xfrm>
          <a:prstGeom prst="rect">
            <a:avLst/>
          </a:prstGeom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EC43AED-11D4-4CEA-AEEA-00E82A076D0C}"/>
              </a:ext>
            </a:extLst>
          </p:cNvPr>
          <p:cNvSpPr txBox="1"/>
          <p:nvPr/>
        </p:nvSpPr>
        <p:spPr>
          <a:xfrm>
            <a:off x="8370266" y="523448"/>
            <a:ext cx="4016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dirty="0">
                <a:latin typeface="Chathai" panose="00000500000000000000" pitchFamily="2" charset="-34"/>
                <a:cs typeface="Chathai" panose="00000500000000000000" pitchFamily="2" charset="-34"/>
              </a:rPr>
              <a:t>แบบทดสอบคำเป็น-คำตาย</a:t>
            </a:r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3D65E0F7-5ABE-4BBF-B1B1-ECD163F7B010}"/>
              </a:ext>
            </a:extLst>
          </p:cNvPr>
          <p:cNvSpPr/>
          <p:nvPr/>
        </p:nvSpPr>
        <p:spPr>
          <a:xfrm>
            <a:off x="1737360" y="1615440"/>
            <a:ext cx="8808720" cy="411480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8CA953F0-08A8-4400-A8DD-1F463AA9DBC6}"/>
              </a:ext>
            </a:extLst>
          </p:cNvPr>
          <p:cNvSpPr txBox="1"/>
          <p:nvPr/>
        </p:nvSpPr>
        <p:spPr>
          <a:xfrm>
            <a:off x="1856386" y="1665124"/>
            <a:ext cx="7818120" cy="1039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400" b="0" i="0" dirty="0">
                <a:effectLst/>
                <a:latin typeface="Chathai" panose="00000500000000000000" pitchFamily="2" charset="-34"/>
                <a:cs typeface="Chathai" panose="00000500000000000000" pitchFamily="2" charset="-34"/>
              </a:rPr>
              <a:t>๑๐. ข้อใดต่อไปนี้เป็น “คำตาย”ทั้งหมด</a:t>
            </a:r>
            <a:endParaRPr lang="th-TH" sz="4400" dirty="0">
              <a:latin typeface="Chathai" panose="00000500000000000000" pitchFamily="2" charset="-34"/>
              <a:cs typeface="Chathai" panose="00000500000000000000" pitchFamily="2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47B5C77E-6123-4136-AE25-A8135F1C241C}"/>
              </a:ext>
            </a:extLst>
          </p:cNvPr>
          <p:cNvSpPr txBox="1"/>
          <p:nvPr/>
        </p:nvSpPr>
        <p:spPr>
          <a:xfrm>
            <a:off x="3899973" y="2206426"/>
            <a:ext cx="68093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sz="3600" dirty="0">
              <a:latin typeface="Chathai" panose="00000500000000000000" pitchFamily="2" charset="-34"/>
              <a:cs typeface="Chathai" panose="00000500000000000000" pitchFamily="2" charset="-34"/>
            </a:endParaRP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เจ็บปวดเพราะคิดลึก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กอดรัดฟัดเหวี่ยง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อกหักเพราะรักไม่เป็น</a:t>
            </a:r>
          </a:p>
          <a:p>
            <a:pPr marL="742950" indent="-742950">
              <a:buAutoNum type="thaiAlphaPeriod"/>
            </a:pPr>
            <a:r>
              <a:rPr lang="th-TH" sz="3600" dirty="0">
                <a:latin typeface="Chathai" panose="00000500000000000000" pitchFamily="2" charset="-34"/>
                <a:cs typeface="Chathai" panose="00000500000000000000" pitchFamily="2" charset="-34"/>
              </a:rPr>
              <a:t>หงุดหงิดจริงโว้ย</a:t>
            </a:r>
          </a:p>
        </p:txBody>
      </p:sp>
      <p:sp>
        <p:nvSpPr>
          <p:cNvPr id="11" name="แผนผังลำดับงาน: ตัวเชื่อมต่อ 10">
            <a:extLst>
              <a:ext uri="{FF2B5EF4-FFF2-40B4-BE49-F238E27FC236}">
                <a16:creationId xmlns:a16="http://schemas.microsoft.com/office/drawing/2014/main" id="{84D26E2C-8256-4406-A67E-BD8A8FE7F351}"/>
              </a:ext>
            </a:extLst>
          </p:cNvPr>
          <p:cNvSpPr/>
          <p:nvPr/>
        </p:nvSpPr>
        <p:spPr>
          <a:xfrm>
            <a:off x="3852366" y="2810457"/>
            <a:ext cx="599440" cy="599440"/>
          </a:xfrm>
          <a:prstGeom prst="flowChartConnector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81967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ตัวเมือง">
  <a:themeElements>
    <a:clrScheme name="ตัวเมือง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ตัวเมือง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ตัวเมือง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ตัวเมือง</Template>
  <TotalTime>239</TotalTime>
  <Words>625</Words>
  <Application>Microsoft Office PowerPoint</Application>
  <PresentationFormat>แบบจอกว้าง</PresentationFormat>
  <Paragraphs>114</Paragraphs>
  <Slides>19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19</vt:i4>
      </vt:variant>
    </vt:vector>
  </HeadingPairs>
  <TitlesOfParts>
    <vt:vector size="24" baseType="lpstr">
      <vt:lpstr>Calibri Light</vt:lpstr>
      <vt:lpstr>Chathai</vt:lpstr>
      <vt:lpstr>Punsukpukpik Thin</vt:lpstr>
      <vt:lpstr>Arial</vt:lpstr>
      <vt:lpstr>ตัวเมือง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Acer</dc:creator>
  <cp:lastModifiedBy>trapang pitthayakom</cp:lastModifiedBy>
  <cp:revision>20</cp:revision>
  <dcterms:created xsi:type="dcterms:W3CDTF">2021-09-06T12:57:05Z</dcterms:created>
  <dcterms:modified xsi:type="dcterms:W3CDTF">2026-05-25T06:48:58Z</dcterms:modified>
</cp:coreProperties>
</file>